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9" r:id="rId3"/>
    <p:sldId id="266" r:id="rId4"/>
    <p:sldId id="268" r:id="rId5"/>
    <p:sldId id="263" r:id="rId6"/>
    <p:sldId id="261" r:id="rId7"/>
    <p:sldId id="264" r:id="rId8"/>
    <p:sldId id="276" r:id="rId9"/>
    <p:sldId id="278" r:id="rId10"/>
    <p:sldId id="267" r:id="rId11"/>
    <p:sldId id="269" r:id="rId12"/>
    <p:sldId id="279" r:id="rId13"/>
    <p:sldId id="274" r:id="rId14"/>
    <p:sldId id="270" r:id="rId15"/>
    <p:sldId id="271" r:id="rId16"/>
    <p:sldId id="277" r:id="rId17"/>
    <p:sldId id="280" r:id="rId18"/>
    <p:sldId id="272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3D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99"/>
    <p:restoredTop sz="94676"/>
  </p:normalViewPr>
  <p:slideViewPr>
    <p:cSldViewPr snapToGrid="0" snapToObjects="1">
      <p:cViewPr varScale="1">
        <p:scale>
          <a:sx n="101" d="100"/>
          <a:sy n="101" d="100"/>
        </p:scale>
        <p:origin x="208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155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3090D4F-9DFE-224B-8C6A-3C11DB9585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Rock Church Management 101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00C8C1-0CCD-1940-BD81-069EDAEC190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March 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DEBD7E-B483-B244-A4D9-5DF8C4EDAD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Copper Hills Church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F9E45A-7AD6-6F45-AE53-6329E40977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8F557-58C4-0D44-9921-D64F173F2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36273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Rock Church Management 101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March 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458788"/>
            <a:ext cx="6858000" cy="5143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-1" y="6061076"/>
            <a:ext cx="6856413" cy="24179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Copper Hills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D0DF4-00CA-F844-8BAB-F54CCD0B541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D05FAD-74EF-3449-80BF-477591A4A5B0}"/>
              </a:ext>
            </a:extLst>
          </p:cNvPr>
          <p:cNvSpPr txBox="1"/>
          <p:nvPr/>
        </p:nvSpPr>
        <p:spPr>
          <a:xfrm>
            <a:off x="0" y="5664345"/>
            <a:ext cx="1371600" cy="382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NOTES:</a:t>
            </a:r>
          </a:p>
        </p:txBody>
      </p:sp>
    </p:spTree>
    <p:extLst>
      <p:ext uri="{BB962C8B-B14F-4D97-AF65-F5344CB8AC3E}">
        <p14:creationId xmlns:p14="http://schemas.microsoft.com/office/powerpoint/2010/main" val="275152848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B92A5DFD-69AA-4C46-9195-010AC2F2DC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33AE9E4C-93C4-3B45-BD62-C686D2BA68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8E49140-4101-194A-9769-E521D36A7B60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7A8F4E-4319-1F41-8FC2-60815F49942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-1" y="5679931"/>
            <a:ext cx="900545" cy="3811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432F95-DA16-CA4F-93B2-41A568C2FD1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799085-B424-5748-8CA7-FB6A3FA96F0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Copper Hills Church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BA556ADC-D217-024C-9D27-92EFB8F87C5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Rock Church Management 101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69D19D-9091-F841-9678-03DCD04D8D1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588" y="38821"/>
            <a:ext cx="6856412" cy="3811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CA9BA8-1B9D-4742-B656-87B879B4276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588" y="8760114"/>
            <a:ext cx="6856412" cy="3811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430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Rock Church Management 101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Copper Hills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D0DF4-00CA-F844-8BAB-F54CCD0B54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4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Rock Church Management 101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Copper Hills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D0DF4-00CA-F844-8BAB-F54CCD0B54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96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Rock Church Management 101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Copper Hills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D0DF4-00CA-F844-8BAB-F54CCD0B54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79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Rock Church Management 101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Copper Hills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D0DF4-00CA-F844-8BAB-F54CCD0B54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91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Rock Church Management 101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Copper Hills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D0DF4-00CA-F844-8BAB-F54CCD0B54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579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Rock Church Management 101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Copper Hills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D0DF4-00CA-F844-8BAB-F54CCD0B54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450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Rock Church Management 101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Copper Hills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D0DF4-00CA-F844-8BAB-F54CCD0B541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589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Rock Church Management 101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Copper Hills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D0DF4-00CA-F844-8BAB-F54CCD0B541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6043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Rock Church Management 101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Copper Hills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D0DF4-00CA-F844-8BAB-F54CCD0B541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109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D0DF4-00CA-F844-8BAB-F54CCD0B5410}" type="slidenum">
              <a:rPr lang="en-US" smtClean="0"/>
              <a:t>19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63D60C-E8B1-7A4F-86E4-7DD6D5D50D3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8EBAE-0EF1-AB48-92B3-8B5D184EC97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Copper Hills Church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C2225E01-B4F0-0B4E-AE78-6D5BAC92894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Rock Church Management 101</a:t>
            </a:r>
          </a:p>
        </p:txBody>
      </p:sp>
    </p:spTree>
    <p:extLst>
      <p:ext uri="{BB962C8B-B14F-4D97-AF65-F5344CB8AC3E}">
        <p14:creationId xmlns:p14="http://schemas.microsoft.com/office/powerpoint/2010/main" val="10495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Rock Church Management 101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Copper Hills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D0DF4-00CA-F844-8BAB-F54CCD0B54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58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Rock Church Management 101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Copper Hills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D0DF4-00CA-F844-8BAB-F54CCD0B54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32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Rock Church Management 101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Copper Hills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D0DF4-00CA-F844-8BAB-F54CCD0B54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53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Rock Church Management 101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Copper Hills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D0DF4-00CA-F844-8BAB-F54CCD0B54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Rock Church Management 101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Copper Hills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D0DF4-00CA-F844-8BAB-F54CCD0B54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55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Rock Church Management 101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Copper Hills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D0DF4-00CA-F844-8BAB-F54CCD0B54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10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Rock Church Management 101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Copper Hills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D0DF4-00CA-F844-8BAB-F54CCD0B54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61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Rock Church Management 101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Copper Hills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D0DF4-00CA-F844-8BAB-F54CCD0B54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34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03119"/>
            <a:ext cx="7772400" cy="1406843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6858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8B88-CB04-944B-B3CA-FBE2246E2112}" type="datetime3">
              <a:rPr lang="en-US" smtClean="0"/>
              <a:t>20 August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Copper Hills Church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9620-6D94-494B-BD58-B7D8D165804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29F19C-421F-0746-8A32-3403DCEE09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2519" y="859634"/>
            <a:ext cx="3800795" cy="76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53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4FC7-27D1-AE4B-8521-DE7856EFE136}" type="datetime3">
              <a:rPr lang="en-US" smtClean="0"/>
              <a:t>20 August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Copper Hills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9620-6D94-494B-BD58-B7D8D1658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5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6CAD-17D2-354D-BBF2-4E7D089432A3}" type="datetime3">
              <a:rPr lang="en-US" smtClean="0"/>
              <a:t>20 August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Copper Hills Church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9620-6D94-494B-BD58-B7D8D1658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26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2098B-9767-1F4F-8F19-C9C3ADE716B3}" type="datetime3">
              <a:rPr lang="en-US" smtClean="0"/>
              <a:t>20 August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Copper Hills Church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9620-6D94-494B-BD58-B7D8D1658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12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76" y="247560"/>
            <a:ext cx="5889715" cy="379457"/>
          </a:xfrm>
        </p:spPr>
        <p:txBody>
          <a:bodyPr/>
          <a:lstStyle>
            <a:lvl1pPr>
              <a:lnSpc>
                <a:spcPct val="80000"/>
              </a:lnSpc>
              <a:defRPr sz="2800" b="1">
                <a:solidFill>
                  <a:schemeClr val="bg1">
                    <a:lumMod val="75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576" y="759387"/>
            <a:ext cx="8854984" cy="5371011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4CF3-8CE0-4745-9EA7-00B4EADDD4E6}" type="datetime3">
              <a:rPr lang="en-US" smtClean="0"/>
              <a:t>20 August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Copper Hills Church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9620-6D94-494B-BD58-B7D8D165804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92E747-1707-FA46-8AAA-3D1F42C5C7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70617" y="202402"/>
            <a:ext cx="2319020" cy="46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406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542A77C-F1D0-0348-A066-3864320CAD9B}"/>
              </a:ext>
            </a:extLst>
          </p:cNvPr>
          <p:cNvSpPr/>
          <p:nvPr userDrawn="1"/>
        </p:nvSpPr>
        <p:spPr>
          <a:xfrm>
            <a:off x="0" y="0"/>
            <a:ext cx="9144000" cy="49638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75" y="90806"/>
            <a:ext cx="7078436" cy="37945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576" y="587195"/>
            <a:ext cx="8854984" cy="5643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F090-52F0-EE40-B1DC-4B7C65248D32}" type="datetime3">
              <a:rPr lang="en-US" smtClean="0"/>
              <a:t>20 August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Copper Hills Church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9620-6D94-494B-BD58-B7D8D1658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75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2593-ECE5-E640-94C5-0B69E5345383}" type="datetime3">
              <a:rPr lang="en-US" smtClean="0"/>
              <a:t>20 August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Copper Hills Church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9620-6D94-494B-BD58-B7D8D1658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62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8C45-1271-1B42-A387-58AE12B52C5B}" type="datetime3">
              <a:rPr lang="en-US" smtClean="0"/>
              <a:t>20 August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Copper Hills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9620-6D94-494B-BD58-B7D8D1658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11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16A8-39F7-F24F-8461-2963D04B0D1C}" type="datetime3">
              <a:rPr lang="en-US" smtClean="0"/>
              <a:t>20 August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Copper Hills Church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9620-6D94-494B-BD58-B7D8D1658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0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8AEE-1B30-D642-ADA8-7788BC8C0523}" type="datetime3">
              <a:rPr lang="en-US" smtClean="0"/>
              <a:t>20 August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Copper Hills Church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9620-6D94-494B-BD58-B7D8D1658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73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A617-A9AA-7948-B11E-480796DA1B49}" type="datetime3">
              <a:rPr lang="en-US" smtClean="0"/>
              <a:t>20 August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Copper Hills Church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9620-6D94-494B-BD58-B7D8D1658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30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EBDA-0D7F-0B44-966B-94BBF461381F}" type="datetime3">
              <a:rPr lang="en-US" smtClean="0"/>
              <a:t>20 August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Copper Hills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9620-6D94-494B-BD58-B7D8D1658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7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576" y="247560"/>
            <a:ext cx="7886700" cy="3794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lnSpc>
                <a:spcPct val="8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576" y="767533"/>
            <a:ext cx="8854984" cy="5463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96368" y="6501284"/>
            <a:ext cx="2057400" cy="2353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CED22-C2DD-4747-A424-F0F4E5D4BD5F}" type="datetime3">
              <a:rPr lang="en-US" smtClean="0"/>
              <a:t>20 August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576" y="6501284"/>
            <a:ext cx="2588354" cy="2353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Copper Hills Church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9986" y="6501284"/>
            <a:ext cx="742573" cy="2353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E9620-6D94-494B-BD58-B7D8D1658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3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dirty="0">
          <a:solidFill>
            <a:schemeClr val="bg1">
              <a:lumMod val="75000"/>
            </a:schemeClr>
          </a:solidFill>
          <a:effectLst/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31775" indent="-2190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9575" indent="-1778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28650" indent="-169863" algn="l" defTabSz="914400" rtl="0" eaLnBrk="1" latinLnBrk="0" hangingPunct="1">
        <a:lnSpc>
          <a:spcPct val="90000"/>
        </a:lnSpc>
        <a:spcBef>
          <a:spcPts val="500"/>
        </a:spcBef>
        <a:buFont typeface="Lucida Grande" panose="020B0600040502020204" pitchFamily="34" charset="0"/>
        <a:buChar char="▹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09625" indent="-12065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BB42A9F1-FBCE-B44E-B86E-49B9AF6E77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/>
          <a:lstStyle/>
          <a:p>
            <a:pPr algn="l" eaLnBrk="1" hangingPunct="1"/>
            <a:r>
              <a:rPr lang="en-US" altLang="en-US" dirty="0">
                <a:ea typeface="ＭＳ Ｐゴシック" panose="020B0600070205080204" pitchFamily="34" charset="-128"/>
              </a:rPr>
              <a:t>Rock Training 101</a:t>
            </a:r>
          </a:p>
        </p:txBody>
      </p:sp>
      <p:sp>
        <p:nvSpPr>
          <p:cNvPr id="15362" name="Subtitle 2">
            <a:extLst>
              <a:ext uri="{FF2B5EF4-FFF2-40B4-BE49-F238E27FC236}">
                <a16:creationId xmlns:a16="http://schemas.microsoft.com/office/drawing/2014/main" id="{02306EEF-0373-D54C-A076-1A434DAE0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6858000" cy="1655762"/>
          </a:xfrm>
        </p:spPr>
        <p:txBody>
          <a:bodyPr/>
          <a:lstStyle/>
          <a:p>
            <a:pPr algn="l" eaLnBrk="1" hangingPunct="1"/>
            <a:r>
              <a:rPr lang="en-US" altLang="en-US" dirty="0">
                <a:solidFill>
                  <a:srgbClr val="898989"/>
                </a:solidFill>
                <a:ea typeface="ＭＳ Ｐゴシック" panose="020B0600070205080204" pitchFamily="34" charset="-128"/>
              </a:rPr>
              <a:t>Introducing Rock: The church management system and database that feeds our church website</a:t>
            </a:r>
          </a:p>
          <a:p>
            <a:pPr algn="l" eaLnBrk="1" hangingPunct="1"/>
            <a:r>
              <a:rPr lang="en-US" altLang="en-US" dirty="0">
                <a:solidFill>
                  <a:srgbClr val="898989"/>
                </a:solidFill>
                <a:ea typeface="ＭＳ Ｐゴシック" panose="020B0600070205080204" pitchFamily="34" charset="-128"/>
              </a:rPr>
              <a:t>Saturday 9-Noon, March 23, 2019</a:t>
            </a:r>
          </a:p>
        </p:txBody>
      </p:sp>
    </p:spTree>
    <p:extLst>
      <p:ext uri="{BB962C8B-B14F-4D97-AF65-F5344CB8AC3E}">
        <p14:creationId xmlns:p14="http://schemas.microsoft.com/office/powerpoint/2010/main" val="1835767341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EC80C-6415-A147-8D68-0ADDEB25E6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Events &amp; Registration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F6CB4A-07E0-6345-8DB2-EC32DF37CB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9:15 – 10:15</a:t>
            </a:r>
          </a:p>
          <a:p>
            <a:r>
              <a:rPr lang="en-US" dirty="0"/>
              <a:t>60 min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97748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D96DA8C-5DEB-3B44-A5D8-846D49D5F3EF}"/>
              </a:ext>
            </a:extLst>
          </p:cNvPr>
          <p:cNvSpPr/>
          <p:nvPr/>
        </p:nvSpPr>
        <p:spPr>
          <a:xfrm>
            <a:off x="5339254" y="2114307"/>
            <a:ext cx="3804745" cy="38101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52A082-E804-7B40-8B04-AB935BF45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 </a:t>
            </a:r>
            <a:r>
              <a:rPr lang="en-US" b="0" dirty="0"/>
              <a:t>| Debbie &amp; </a:t>
            </a:r>
            <a:r>
              <a:rPr lang="en-US" b="0" dirty="0" err="1"/>
              <a:t>Hollianne</a:t>
            </a: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DEFC3-491B-2D43-891D-7BBE7D078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Rock enables us to create a database of events that automatically show on the church website at the time, to the right people.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A07FA-A2EF-DF48-9756-29FCE52FA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4CF3-8CE0-4745-9EA7-00B4EADDD4E6}" type="datetime3">
              <a:rPr lang="en-US" smtClean="0"/>
              <a:t>20 August 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85D54-4C91-DE44-91C7-7EA7B4242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Copper Hills Church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BF16B-91CC-9343-B473-AE9639536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9620-6D94-494B-BD58-B7D8D1658045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DFA5AC-AC6C-1340-A5D3-004AE301AC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658" y="2114307"/>
            <a:ext cx="4705793" cy="381014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032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C95388-4BFB-924D-BC4E-F0D825BEA824}"/>
              </a:ext>
            </a:extLst>
          </p:cNvPr>
          <p:cNvSpPr txBox="1"/>
          <p:nvPr/>
        </p:nvSpPr>
        <p:spPr>
          <a:xfrm>
            <a:off x="281658" y="1696686"/>
            <a:ext cx="4705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Hands-on Demo/Walkthrough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32B68D-6147-2244-8366-B465481D8022}"/>
              </a:ext>
            </a:extLst>
          </p:cNvPr>
          <p:cNvSpPr txBox="1"/>
          <p:nvPr/>
        </p:nvSpPr>
        <p:spPr>
          <a:xfrm>
            <a:off x="5423336" y="2196588"/>
            <a:ext cx="3636580" cy="3584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b="1" dirty="0"/>
              <a:t>Update a Rock Webpage Directly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b="1" dirty="0"/>
              <a:t>Create a New Calendar Event</a:t>
            </a:r>
          </a:p>
          <a:p>
            <a:pPr lvl="1" indent="-166688">
              <a:buFont typeface="Arial" panose="020B0604020202020204" pitchFamily="34" charset="0"/>
              <a:buChar char="•"/>
            </a:pPr>
            <a:r>
              <a:rPr lang="en-US" dirty="0"/>
              <a:t>Set Picture</a:t>
            </a:r>
          </a:p>
          <a:p>
            <a:pPr lvl="1" indent="-166688">
              <a:buFont typeface="Arial" panose="020B0604020202020204" pitchFamily="34" charset="0"/>
              <a:buChar char="•"/>
            </a:pPr>
            <a:r>
              <a:rPr lang="en-US" dirty="0"/>
              <a:t>Set Time to Show</a:t>
            </a:r>
          </a:p>
          <a:p>
            <a:pPr lvl="1" indent="-166688">
              <a:buFont typeface="Arial" panose="020B0604020202020204" pitchFamily="34" charset="0"/>
              <a:buChar char="•"/>
            </a:pPr>
            <a:r>
              <a:rPr lang="en-US" dirty="0"/>
              <a:t>Set Audience</a:t>
            </a:r>
          </a:p>
          <a:p>
            <a:pPr lvl="1" indent="-166688">
              <a:buFont typeface="Arial" panose="020B0604020202020204" pitchFamily="34" charset="0"/>
              <a:buChar char="•"/>
            </a:pPr>
            <a:r>
              <a:rPr lang="en-US" dirty="0"/>
              <a:t>Set Public/Private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b="1" dirty="0"/>
              <a:t>Update Ministry-specific Page</a:t>
            </a:r>
          </a:p>
          <a:p>
            <a:pPr lvl="1" indent="-166688">
              <a:buFont typeface="Arial" panose="020B0604020202020204" pitchFamily="34" charset="0"/>
              <a:buChar char="•"/>
            </a:pPr>
            <a:r>
              <a:rPr lang="en-US" dirty="0"/>
              <a:t>Youth</a:t>
            </a:r>
          </a:p>
          <a:p>
            <a:pPr lvl="1" indent="-166688">
              <a:buFont typeface="Arial" panose="020B0604020202020204" pitchFamily="34" charset="0"/>
              <a:buChar char="•"/>
            </a:pPr>
            <a:r>
              <a:rPr lang="en-US" dirty="0"/>
              <a:t>Men’s </a:t>
            </a:r>
          </a:p>
          <a:p>
            <a:pPr lvl="1" indent="-166688">
              <a:buFont typeface="Arial" panose="020B0604020202020204" pitchFamily="34" charset="0"/>
              <a:buChar char="•"/>
            </a:pPr>
            <a:r>
              <a:rPr lang="en-US" dirty="0"/>
              <a:t>Women’s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b="1" dirty="0">
                <a:solidFill>
                  <a:prstClr val="black"/>
                </a:solidFill>
              </a:rPr>
              <a:t>Edit the Staff Landing Page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1EECF1-BDB3-F043-A2F9-FFAE69650EA8}"/>
              </a:ext>
            </a:extLst>
          </p:cNvPr>
          <p:cNvSpPr txBox="1"/>
          <p:nvPr/>
        </p:nvSpPr>
        <p:spPr>
          <a:xfrm>
            <a:off x="5339254" y="1720097"/>
            <a:ext cx="3804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Copper Hills Use Cases</a:t>
            </a:r>
          </a:p>
        </p:txBody>
      </p:sp>
    </p:spTree>
    <p:extLst>
      <p:ext uri="{BB962C8B-B14F-4D97-AF65-F5344CB8AC3E}">
        <p14:creationId xmlns:p14="http://schemas.microsoft.com/office/powerpoint/2010/main" val="4219092052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70AAFF9-66D3-DA46-BA93-34573559FC65}"/>
              </a:ext>
            </a:extLst>
          </p:cNvPr>
          <p:cNvSpPr/>
          <p:nvPr/>
        </p:nvSpPr>
        <p:spPr>
          <a:xfrm>
            <a:off x="281658" y="2089427"/>
            <a:ext cx="3040458" cy="429459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032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B7DAEF-87B9-D54C-A071-C0F4E636D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Registrations </a:t>
            </a:r>
            <a:r>
              <a:rPr lang="en-US" b="0" dirty="0"/>
              <a:t>| Debbie &amp; </a:t>
            </a:r>
            <a:r>
              <a:rPr lang="en-US" b="0" dirty="0" err="1"/>
              <a:t>Hollianne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AD46E-5306-4F40-A82E-C7591186E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Having up-to-date information on people enables fast, accurate, online (and even mobile) registration for all kinds of events.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3D57F-3F49-9847-AD88-E7F95CF16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4CF3-8CE0-4745-9EA7-00B4EADDD4E6}" type="datetime3">
              <a:rPr lang="en-US" smtClean="0"/>
              <a:t>20 August 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EDCD2-8D9D-3A44-8629-7E751D2BE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Copper Hills Church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4872A-4288-FD40-A384-31C60C2E1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9620-6D94-494B-BD58-B7D8D1658045}" type="slidenum">
              <a:rPr lang="en-US" smtClean="0"/>
              <a:t>12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E7D992-62D0-8948-9594-C61FFB5D3A5D}"/>
              </a:ext>
            </a:extLst>
          </p:cNvPr>
          <p:cNvSpPr/>
          <p:nvPr/>
        </p:nvSpPr>
        <p:spPr>
          <a:xfrm>
            <a:off x="3689132" y="2114307"/>
            <a:ext cx="5454868" cy="19456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77BB2B-E9BD-A04F-88F0-FD36FF36CBC8}"/>
              </a:ext>
            </a:extLst>
          </p:cNvPr>
          <p:cNvSpPr txBox="1"/>
          <p:nvPr/>
        </p:nvSpPr>
        <p:spPr>
          <a:xfrm>
            <a:off x="281659" y="1661462"/>
            <a:ext cx="303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Hands-on Demo/Walkthrough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FFA9A4-3C81-0746-8C82-455B647D6BDE}"/>
              </a:ext>
            </a:extLst>
          </p:cNvPr>
          <p:cNvSpPr txBox="1"/>
          <p:nvPr/>
        </p:nvSpPr>
        <p:spPr>
          <a:xfrm>
            <a:off x="3825766" y="2196589"/>
            <a:ext cx="5234150" cy="19456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b="1" dirty="0"/>
              <a:t>Set up Categories for Registrations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b="1" dirty="0"/>
              <a:t>Set up Templates for Registrations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b="1" dirty="0"/>
              <a:t>Online Registration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b="1" dirty="0"/>
              <a:t>Mobile Registration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7DFA79-3526-0E48-8201-53B239A0C2D5}"/>
              </a:ext>
            </a:extLst>
          </p:cNvPr>
          <p:cNvSpPr txBox="1"/>
          <p:nvPr/>
        </p:nvSpPr>
        <p:spPr>
          <a:xfrm>
            <a:off x="3650721" y="1690779"/>
            <a:ext cx="3804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Copper Hills Use Cases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52B8279-C129-CA45-A311-67C3727851D3}"/>
              </a:ext>
            </a:extLst>
          </p:cNvPr>
          <p:cNvGrpSpPr/>
          <p:nvPr/>
        </p:nvGrpSpPr>
        <p:grpSpPr>
          <a:xfrm>
            <a:off x="281658" y="2089428"/>
            <a:ext cx="3040459" cy="4294591"/>
            <a:chOff x="281658" y="2089428"/>
            <a:chExt cx="3040459" cy="429459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637942A-7E67-0B45-9C83-972E599CE6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1658" y="4771869"/>
              <a:ext cx="3040459" cy="161215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A4EA575-D2D4-7C4D-94E9-292FC2F0B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2799" y="2089428"/>
              <a:ext cx="3039317" cy="2707437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2561C12-22CC-454C-AC02-CD56B3A9EAD7}"/>
                </a:ext>
              </a:extLst>
            </p:cNvPr>
            <p:cNvSpPr/>
            <p:nvPr/>
          </p:nvSpPr>
          <p:spPr>
            <a:xfrm>
              <a:off x="281658" y="4820275"/>
              <a:ext cx="217487" cy="1177754"/>
            </a:xfrm>
            <a:prstGeom prst="rect">
              <a:avLst/>
            </a:prstGeom>
            <a:solidFill>
              <a:srgbClr val="3D3D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776F137-C658-7C44-987F-54E16B355E72}"/>
              </a:ext>
            </a:extLst>
          </p:cNvPr>
          <p:cNvSpPr txBox="1"/>
          <p:nvPr/>
        </p:nvSpPr>
        <p:spPr>
          <a:xfrm>
            <a:off x="3689132" y="4419162"/>
            <a:ext cx="517206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Extra Credit: Online Payments</a:t>
            </a:r>
          </a:p>
          <a:p>
            <a:r>
              <a:rPr lang="en-US" sz="1600" i="1" dirty="0"/>
              <a:t>When people register and pay for events online (lessons, retreats, paid events) our payments processor costs the church both a one-time annual fee as well as taking a percent of each transaction. In 2019 we want to try to move to a less expensive payments processor (e.g. </a:t>
            </a:r>
            <a:r>
              <a:rPr lang="en-US" sz="1600" i="1" dirty="0" err="1"/>
              <a:t>MyWell</a:t>
            </a:r>
            <a:r>
              <a:rPr lang="en-US" sz="1600" i="1" dirty="0"/>
              <a:t>). We need help working on this if anyone is interested.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AF336A-E613-BC4D-9976-C99ED99E49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5765" y="4177143"/>
            <a:ext cx="1637373" cy="58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667499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EC80C-6415-A147-8D68-0ADDEB25E6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F6CB4A-07E0-6345-8DB2-EC32DF37CB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10:15 – 10:30</a:t>
            </a:r>
          </a:p>
          <a:p>
            <a:r>
              <a:rPr lang="en-US" dirty="0"/>
              <a:t>15 min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295958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EC80C-6415-A147-8D68-0ADDEB25E6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Groups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F6CB4A-07E0-6345-8DB2-EC32DF37CB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10:30 – 11:30</a:t>
            </a:r>
          </a:p>
          <a:p>
            <a:r>
              <a:rPr lang="en-US" dirty="0"/>
              <a:t>60 min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633720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2A082-E804-7B40-8B04-AB935BF45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LifeGroups </a:t>
            </a:r>
            <a:r>
              <a:rPr lang="en-US" b="0" dirty="0"/>
              <a:t>| Nick, Tim, Trev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C4D71CA-11B4-8247-A2FD-C7C4E42D6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76" y="759388"/>
            <a:ext cx="8854984" cy="889010"/>
          </a:xfrm>
        </p:spPr>
        <p:txBody>
          <a:bodyPr/>
          <a:lstStyle/>
          <a:p>
            <a:r>
              <a:rPr lang="en-US" dirty="0"/>
              <a:t>Rock enables use to keep a database of all our LifeGroups, their location and demographics and show them on the church website.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A07FA-A2EF-DF48-9756-29FCE52FA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4CF3-8CE0-4745-9EA7-00B4EADDD4E6}" type="datetime3">
              <a:rPr lang="en-US" smtClean="0"/>
              <a:t>20 August 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85D54-4C91-DE44-91C7-7EA7B4242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Copper Hills Church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BF16B-91CC-9343-B473-AE9639536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9620-6D94-494B-BD58-B7D8D1658045}" type="slidenum">
              <a:rPr lang="en-US" smtClean="0"/>
              <a:t>15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E348BE-B2FE-184B-859A-590A395739C2}"/>
              </a:ext>
            </a:extLst>
          </p:cNvPr>
          <p:cNvSpPr/>
          <p:nvPr/>
        </p:nvSpPr>
        <p:spPr>
          <a:xfrm>
            <a:off x="5084064" y="2114307"/>
            <a:ext cx="4059935" cy="41286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18ABC8-62FE-584F-874B-CA5665D079F5}"/>
              </a:ext>
            </a:extLst>
          </p:cNvPr>
          <p:cNvSpPr txBox="1"/>
          <p:nvPr/>
        </p:nvSpPr>
        <p:spPr>
          <a:xfrm>
            <a:off x="281658" y="1696686"/>
            <a:ext cx="4705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Hands-on Demo/Walkthrough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0F9E5B-ECE1-4D4D-A3EE-0C896880EB30}"/>
              </a:ext>
            </a:extLst>
          </p:cNvPr>
          <p:cNvSpPr txBox="1"/>
          <p:nvPr/>
        </p:nvSpPr>
        <p:spPr>
          <a:xfrm>
            <a:off x="5178579" y="2242308"/>
            <a:ext cx="3873980" cy="39207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b="1" dirty="0"/>
              <a:t>Add a new LifeGroup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b="1" dirty="0"/>
              <a:t>Update a LifeGroup</a:t>
            </a:r>
          </a:p>
          <a:p>
            <a:pPr lvl="1" indent="-166688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New Time</a:t>
            </a:r>
          </a:p>
          <a:p>
            <a:pPr lvl="1" indent="-166688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New Location</a:t>
            </a:r>
          </a:p>
          <a:p>
            <a:pPr lvl="1" indent="-166688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New Members</a:t>
            </a:r>
            <a:endParaRPr lang="en-US" b="1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b="1" dirty="0"/>
              <a:t>How could we create a LifeGroups dashboard? </a:t>
            </a:r>
          </a:p>
          <a:p>
            <a:pPr lvl="1" indent="-166688">
              <a:buFont typeface="Arial" panose="020B0604020202020204" pitchFamily="34" charset="0"/>
              <a:buChar char="•"/>
            </a:pPr>
            <a:r>
              <a:rPr lang="en-US" dirty="0"/>
              <a:t># groups, # people, # co-leaders</a:t>
            </a:r>
          </a:p>
          <a:p>
            <a:pPr lvl="1" indent="-166688">
              <a:buFont typeface="Arial" panose="020B0604020202020204" pitchFamily="34" charset="0"/>
              <a:buChar char="•"/>
            </a:pPr>
            <a:r>
              <a:rPr lang="en-US" dirty="0"/>
              <a:t>% Retirees, % Young Families</a:t>
            </a:r>
          </a:p>
          <a:p>
            <a:pPr lvl="1" indent="-166688">
              <a:buFont typeface="Arial" panose="020B0604020202020204" pitchFamily="34" charset="0"/>
              <a:buChar char="•"/>
            </a:pPr>
            <a:r>
              <a:rPr lang="en-US" dirty="0"/>
              <a:t>Geographic and demographic spread?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b="1" dirty="0">
                <a:solidFill>
                  <a:prstClr val="black"/>
                </a:solidFill>
              </a:rPr>
              <a:t>How could we take attendance?</a:t>
            </a:r>
          </a:p>
          <a:p>
            <a:pPr lvl="1" indent="-16668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593E94-CBA5-0B48-8A65-738DE3D2A349}"/>
              </a:ext>
            </a:extLst>
          </p:cNvPr>
          <p:cNvSpPr txBox="1"/>
          <p:nvPr/>
        </p:nvSpPr>
        <p:spPr>
          <a:xfrm>
            <a:off x="5339254" y="1720097"/>
            <a:ext cx="3804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Copper Hills Use Cases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10D60B5-2430-0241-BD34-7E1729853B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41" y="2114307"/>
            <a:ext cx="4343743" cy="412860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032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9153656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049A8-0AA1-1145-8860-D6C2CAAB5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 </a:t>
            </a:r>
            <a:r>
              <a:rPr lang="en-US" b="0" dirty="0"/>
              <a:t>| Debbie, Trev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5126D8-7BE3-904E-98B5-B7CF66FBF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76" y="759388"/>
            <a:ext cx="8854984" cy="778086"/>
          </a:xfrm>
        </p:spPr>
        <p:txBody>
          <a:bodyPr/>
          <a:lstStyle/>
          <a:p>
            <a:r>
              <a:rPr lang="en-US" dirty="0"/>
              <a:t>Groups can be used for more that Small Groups ministry. Groups are also used to make administer and communicate groups of people.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CDEC8-F79A-FF43-93D7-F64C3F1FA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4CF3-8CE0-4745-9EA7-00B4EADDD4E6}" type="datetime3">
              <a:rPr lang="en-US" smtClean="0"/>
              <a:t>20 August 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34215-57F2-C843-BA5C-B4750D124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Copper Hills Church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248A2-1EA8-B64E-988F-A3F7AB5B3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9620-6D94-494B-BD58-B7D8D1658045}" type="slidenum">
              <a:rPr lang="en-US" smtClean="0"/>
              <a:t>16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C41424-3F58-454D-A739-024EC090768B}"/>
              </a:ext>
            </a:extLst>
          </p:cNvPr>
          <p:cNvSpPr/>
          <p:nvPr/>
        </p:nvSpPr>
        <p:spPr>
          <a:xfrm>
            <a:off x="4874178" y="2114307"/>
            <a:ext cx="4269822" cy="38101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A1E0DD-0FB1-E94A-B94B-B29A40293058}"/>
              </a:ext>
            </a:extLst>
          </p:cNvPr>
          <p:cNvSpPr txBox="1"/>
          <p:nvPr/>
        </p:nvSpPr>
        <p:spPr>
          <a:xfrm>
            <a:off x="281658" y="1696686"/>
            <a:ext cx="4705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Hands-on Demo/Walkthrough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2B32C4-46DA-794A-8629-38A358D9AF24}"/>
              </a:ext>
            </a:extLst>
          </p:cNvPr>
          <p:cNvSpPr txBox="1"/>
          <p:nvPr/>
        </p:nvSpPr>
        <p:spPr>
          <a:xfrm>
            <a:off x="4984655" y="2195428"/>
            <a:ext cx="4007867" cy="3584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b="1" dirty="0"/>
              <a:t>Create a group of Baptism candidates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b="1" dirty="0"/>
              <a:t>Send an email to all men in the church to help set up chairs</a:t>
            </a:r>
          </a:p>
          <a:p>
            <a:pPr lvl="1" indent="-166688">
              <a:buFont typeface="Arial" panose="020B0604020202020204" pitchFamily="34" charset="0"/>
              <a:buChar char="•"/>
            </a:pPr>
            <a:r>
              <a:rPr lang="en-US" dirty="0"/>
              <a:t>By email</a:t>
            </a:r>
          </a:p>
          <a:p>
            <a:pPr lvl="1" indent="-166688">
              <a:buFont typeface="Arial" panose="020B0604020202020204" pitchFamily="34" charset="0"/>
              <a:buChar char="•"/>
            </a:pPr>
            <a:r>
              <a:rPr lang="en-US" dirty="0"/>
              <a:t>Get an email response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b="1" dirty="0"/>
              <a:t>Send a text to all parents of youth that tonight’s location for Youth Group has been changed</a:t>
            </a:r>
          </a:p>
          <a:p>
            <a:pPr lvl="1" indent="-166688">
              <a:buFont typeface="Arial" panose="020B0604020202020204" pitchFamily="34" charset="0"/>
              <a:buChar char="•"/>
            </a:pPr>
            <a:r>
              <a:rPr lang="en-US" dirty="0"/>
              <a:t>Send by text</a:t>
            </a:r>
          </a:p>
          <a:p>
            <a:pPr lvl="1" indent="-166688">
              <a:buFont typeface="Arial" panose="020B0604020202020204" pitchFamily="34" charset="0"/>
              <a:buChar char="•"/>
            </a:pPr>
            <a:r>
              <a:rPr lang="en-US" dirty="0"/>
              <a:t>Get responses</a:t>
            </a:r>
          </a:p>
          <a:p>
            <a:pPr lvl="1" indent="-166688">
              <a:buFont typeface="Arial" panose="020B0604020202020204" pitchFamily="34" charset="0"/>
              <a:buChar char="•"/>
            </a:pPr>
            <a:r>
              <a:rPr lang="en-US" dirty="0"/>
              <a:t>Answer questions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9C66BA-3EDA-694C-BD21-7D73F0DBE88B}"/>
              </a:ext>
            </a:extLst>
          </p:cNvPr>
          <p:cNvSpPr txBox="1"/>
          <p:nvPr/>
        </p:nvSpPr>
        <p:spPr>
          <a:xfrm>
            <a:off x="4876527" y="1735305"/>
            <a:ext cx="3804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Copper Hills Use Cases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2A9DBA-EEE9-6D4B-B134-5E6BF8796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177" y="2114307"/>
            <a:ext cx="4269823" cy="394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83295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049A8-0AA1-1145-8860-D6C2CAAB5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Connections </a:t>
            </a:r>
            <a:r>
              <a:rPr lang="en-US" b="0" dirty="0"/>
              <a:t>| </a:t>
            </a:r>
            <a:r>
              <a:rPr lang="en-US" b="0" dirty="0" err="1"/>
              <a:t>Martie</a:t>
            </a:r>
            <a:r>
              <a:rPr lang="en-US" b="0" dirty="0"/>
              <a:t>, Julian, Elfie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5126D8-7BE3-904E-98B5-B7CF66FBF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Rock has a “Connections” capability that helps us to connect with members and coordinate follow-up done by different people.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CDEC8-F79A-FF43-93D7-F64C3F1FA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4CF3-8CE0-4745-9EA7-00B4EADDD4E6}" type="datetime3">
              <a:rPr lang="en-US" smtClean="0"/>
              <a:t>20 August 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34215-57F2-C843-BA5C-B4750D124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Copper Hills Church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248A2-1EA8-B64E-988F-A3F7AB5B3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9620-6D94-494B-BD58-B7D8D1658045}" type="slidenum">
              <a:rPr lang="en-US" smtClean="0"/>
              <a:t>17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C41424-3F58-454D-A739-024EC090768B}"/>
              </a:ext>
            </a:extLst>
          </p:cNvPr>
          <p:cNvSpPr/>
          <p:nvPr/>
        </p:nvSpPr>
        <p:spPr>
          <a:xfrm>
            <a:off x="5248656" y="2114307"/>
            <a:ext cx="3895343" cy="37521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A1E0DD-0FB1-E94A-B94B-B29A40293058}"/>
              </a:ext>
            </a:extLst>
          </p:cNvPr>
          <p:cNvSpPr txBox="1"/>
          <p:nvPr/>
        </p:nvSpPr>
        <p:spPr>
          <a:xfrm>
            <a:off x="281658" y="1696686"/>
            <a:ext cx="4705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Hands-on Demo/Walkthrough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2B32C4-46DA-794A-8629-38A358D9AF24}"/>
              </a:ext>
            </a:extLst>
          </p:cNvPr>
          <p:cNvSpPr txBox="1"/>
          <p:nvPr/>
        </p:nvSpPr>
        <p:spPr>
          <a:xfrm>
            <a:off x="5339254" y="2196588"/>
            <a:ext cx="3720662" cy="3584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b="1" dirty="0"/>
              <a:t>Recruit a volunteer</a:t>
            </a:r>
          </a:p>
          <a:p>
            <a:pPr lvl="1" indent="-166688">
              <a:buFont typeface="Arial" panose="020B0604020202020204" pitchFamily="34" charset="0"/>
              <a:buChar char="•"/>
            </a:pPr>
            <a:r>
              <a:rPr lang="en-US" dirty="0"/>
              <a:t>Capture info Sunday in the plaza</a:t>
            </a:r>
          </a:p>
          <a:p>
            <a:pPr lvl="1" indent="-166688">
              <a:buFont typeface="Arial" panose="020B0604020202020204" pitchFamily="34" charset="0"/>
              <a:buChar char="•"/>
            </a:pPr>
            <a:r>
              <a:rPr lang="en-US" dirty="0"/>
              <a:t>Capture gift mix, skills, passions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b="1" dirty="0"/>
              <a:t>Follow-up during the week</a:t>
            </a:r>
          </a:p>
          <a:p>
            <a:pPr lvl="1" indent="-166688">
              <a:buFont typeface="Arial" panose="020B0604020202020204" pitchFamily="34" charset="0"/>
              <a:buChar char="•"/>
            </a:pPr>
            <a:r>
              <a:rPr lang="en-US" dirty="0"/>
              <a:t>By email</a:t>
            </a:r>
          </a:p>
          <a:p>
            <a:pPr lvl="1" indent="-166688">
              <a:buFont typeface="Arial" panose="020B0604020202020204" pitchFamily="34" charset="0"/>
              <a:buChar char="•"/>
            </a:pPr>
            <a:r>
              <a:rPr lang="en-US" dirty="0"/>
              <a:t>By text</a:t>
            </a:r>
          </a:p>
          <a:p>
            <a:pPr lvl="1" indent="-166688">
              <a:buFont typeface="Arial" panose="020B0604020202020204" pitchFamily="34" charset="0"/>
              <a:buChar char="•"/>
            </a:pPr>
            <a:r>
              <a:rPr lang="en-US" dirty="0"/>
              <a:t>By phone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b="1" dirty="0"/>
              <a:t>Recommend a potential volunteer to a specific ministry</a:t>
            </a:r>
          </a:p>
          <a:p>
            <a:pPr lvl="1" indent="-166688">
              <a:buFont typeface="Arial" panose="020B0604020202020204" pitchFamily="34" charset="0"/>
              <a:buChar char="•"/>
            </a:pPr>
            <a:r>
              <a:rPr lang="en-US" dirty="0"/>
              <a:t>e.g. Kids Ministry</a:t>
            </a:r>
          </a:p>
          <a:p>
            <a:pPr lvl="1" indent="-166688">
              <a:buFont typeface="Arial" panose="020B0604020202020204" pitchFamily="34" charset="0"/>
              <a:buChar char="•"/>
            </a:pPr>
            <a:r>
              <a:rPr lang="en-US" dirty="0"/>
              <a:t>Queue them for a security check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9C66BA-3EDA-694C-BD21-7D73F0DBE88B}"/>
              </a:ext>
            </a:extLst>
          </p:cNvPr>
          <p:cNvSpPr txBox="1"/>
          <p:nvPr/>
        </p:nvSpPr>
        <p:spPr>
          <a:xfrm>
            <a:off x="5339254" y="1696686"/>
            <a:ext cx="3804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Copper Hills Use Cases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33CAC6-C757-7E4C-BE8E-A0E6BA6E3E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048" y="2114307"/>
            <a:ext cx="4746932" cy="375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84007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EC80C-6415-A147-8D68-0ADDEB25E6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 &amp; Answer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F6CB4A-07E0-6345-8DB2-EC32DF37CB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11:30 – 12:00</a:t>
            </a:r>
          </a:p>
          <a:p>
            <a:r>
              <a:rPr lang="en-US" dirty="0"/>
              <a:t>30 min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715482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56E24-EBA3-554B-9E20-EF8C13067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Rock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312F5-6504-E647-AAA9-4BDC31ECE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76" y="759387"/>
            <a:ext cx="8946424" cy="977973"/>
          </a:xfrm>
        </p:spPr>
        <p:txBody>
          <a:bodyPr/>
          <a:lstStyle/>
          <a:p>
            <a:r>
              <a:rPr lang="en-US" dirty="0"/>
              <a:t>For more information, videos and manuals on using your specific corner of Rock, please consult the Rock website: </a:t>
            </a:r>
            <a:r>
              <a:rPr lang="en-US" dirty="0" err="1">
                <a:solidFill>
                  <a:srgbClr val="0070C0"/>
                </a:solidFill>
              </a:rPr>
              <a:t>www.RockRMS.com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2D9CD-BCD7-6E46-826A-ABCEA6883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4CF3-8CE0-4745-9EA7-00B4EADDD4E6}" type="datetime3">
              <a:rPr lang="en-US" smtClean="0"/>
              <a:t>20 August 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C97B0-A63A-E041-AE7B-9C5C8F389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Copper Hills Church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47F85-CE47-4544-8CDA-1F95DE76D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9620-6D94-494B-BD58-B7D8D1658045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451660-423B-9348-8418-E6AC9A4BC6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874" y="1618388"/>
            <a:ext cx="2936407" cy="480974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7FD925B-077D-354D-A5FF-EE85647A5B47}"/>
              </a:ext>
            </a:extLst>
          </p:cNvPr>
          <p:cNvGrpSpPr/>
          <p:nvPr/>
        </p:nvGrpSpPr>
        <p:grpSpPr>
          <a:xfrm>
            <a:off x="3090174" y="2178972"/>
            <a:ext cx="5994234" cy="3880699"/>
            <a:chOff x="3069281" y="1618388"/>
            <a:chExt cx="6559351" cy="424655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F3B108C-E4F8-B441-8D7C-9BE96ADFC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40772" y="1618388"/>
              <a:ext cx="2464335" cy="201885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DED616-DA81-F544-9216-408ECE6D05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97094" y="4032405"/>
              <a:ext cx="1831538" cy="90990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0561959-7F1C-D346-9A64-97BC2594CA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40772" y="3703915"/>
              <a:ext cx="2464335" cy="216103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AD13216-6399-CE4E-A1A7-7FEB4E6DEA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97094" y="1618388"/>
              <a:ext cx="1831538" cy="234111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2864A2A-7786-D449-A6B0-5DB2730E32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69281" y="1629436"/>
              <a:ext cx="2079504" cy="396189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8FA9D25-7FD0-4442-B7E5-CF6836DFE8BD}"/>
              </a:ext>
            </a:extLst>
          </p:cNvPr>
          <p:cNvSpPr txBox="1"/>
          <p:nvPr/>
        </p:nvSpPr>
        <p:spPr>
          <a:xfrm>
            <a:off x="3128003" y="1686437"/>
            <a:ext cx="5918576" cy="36658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Tons of short instructional videos at: </a:t>
            </a:r>
            <a:r>
              <a:rPr lang="en-US" dirty="0" err="1">
                <a:solidFill>
                  <a:srgbClr val="0070C0"/>
                </a:solidFill>
              </a:rPr>
              <a:t>www.rockrms.com</a:t>
            </a:r>
            <a:r>
              <a:rPr lang="en-US" dirty="0">
                <a:solidFill>
                  <a:srgbClr val="0070C0"/>
                </a:solidFill>
              </a:rPr>
              <a:t>/</a:t>
            </a:r>
            <a:r>
              <a:rPr lang="en-US" dirty="0" err="1">
                <a:solidFill>
                  <a:srgbClr val="0070C0"/>
                </a:solidFill>
              </a:rPr>
              <a:t>rocku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65207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9F6D78E-75F2-9C40-BE8A-01FF91B21983}"/>
              </a:ext>
            </a:extLst>
          </p:cNvPr>
          <p:cNvSpPr/>
          <p:nvPr/>
        </p:nvSpPr>
        <p:spPr>
          <a:xfrm>
            <a:off x="0" y="5215822"/>
            <a:ext cx="9144000" cy="10190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D53743-0D15-8C4B-85D1-8910EBBAC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C51C1-A676-8541-9497-23BF7805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76" y="859972"/>
            <a:ext cx="8854984" cy="795208"/>
          </a:xfrm>
        </p:spPr>
        <p:txBody>
          <a:bodyPr/>
          <a:lstStyle/>
          <a:p>
            <a:r>
              <a:rPr lang="en-US" dirty="0"/>
              <a:t>Thank you for coming this morning!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9DCC7-2752-0C4A-81D7-F068C6A5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4CF3-8CE0-4745-9EA7-00B4EADDD4E6}" type="datetime3">
              <a:rPr lang="en-US" smtClean="0"/>
              <a:t>20 August 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DF317-0ABE-F74B-BFE4-5809FB013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Copper Hills Church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72E15-F560-0445-A1D1-18D1523A0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9620-6D94-494B-BD58-B7D8D1658045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0DEBA7A-4B10-8248-A8AC-7D9971370D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609806"/>
              </p:ext>
            </p:extLst>
          </p:nvPr>
        </p:nvGraphicFramePr>
        <p:xfrm>
          <a:off x="312007" y="1534070"/>
          <a:ext cx="8430228" cy="3201624"/>
        </p:xfrm>
        <a:graphic>
          <a:graphicData uri="http://schemas.openxmlformats.org/drawingml/2006/table">
            <a:tbl>
              <a:tblPr firstRow="1">
                <a:tableStyleId>{D7AC3CCA-C797-4891-BE02-D94E43425B78}</a:tableStyleId>
              </a:tblPr>
              <a:tblGrid>
                <a:gridCol w="1081496">
                  <a:extLst>
                    <a:ext uri="{9D8B030D-6E8A-4147-A177-3AD203B41FA5}">
                      <a16:colId xmlns:a16="http://schemas.microsoft.com/office/drawing/2014/main" val="53836701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913935171"/>
                    </a:ext>
                  </a:extLst>
                </a:gridCol>
                <a:gridCol w="2887038">
                  <a:extLst>
                    <a:ext uri="{9D8B030D-6E8A-4147-A177-3AD203B41FA5}">
                      <a16:colId xmlns:a16="http://schemas.microsoft.com/office/drawing/2014/main" val="2306404860"/>
                    </a:ext>
                  </a:extLst>
                </a:gridCol>
                <a:gridCol w="1232899">
                  <a:extLst>
                    <a:ext uri="{9D8B030D-6E8A-4147-A177-3AD203B41FA5}">
                      <a16:colId xmlns:a16="http://schemas.microsoft.com/office/drawing/2014/main" val="752317355"/>
                    </a:ext>
                  </a:extLst>
                </a:gridCol>
                <a:gridCol w="2314395">
                  <a:extLst>
                    <a:ext uri="{9D8B030D-6E8A-4147-A177-3AD203B41FA5}">
                      <a16:colId xmlns:a16="http://schemas.microsoft.com/office/drawing/2014/main" val="1811321215"/>
                    </a:ext>
                  </a:extLst>
                </a:gridCol>
              </a:tblGrid>
              <a:tr h="42692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Clock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Time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Topic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By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For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732106"/>
                  </a:ext>
                </a:extLst>
              </a:tr>
              <a:tr h="426924">
                <a:tc>
                  <a:txBody>
                    <a:bodyPr/>
                    <a:lstStyle/>
                    <a:p>
                      <a:r>
                        <a:rPr lang="en-US" dirty="0"/>
                        <a:t>9:00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Introduction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Trev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Everyone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524153"/>
                  </a:ext>
                </a:extLst>
              </a:tr>
              <a:tr h="426924">
                <a:tc>
                  <a:txBody>
                    <a:bodyPr/>
                    <a:lstStyle/>
                    <a:p>
                      <a:r>
                        <a:rPr lang="en-US" dirty="0"/>
                        <a:t>9:15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Events &amp; Registration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Office Team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170686"/>
                  </a:ext>
                </a:extLst>
              </a:tr>
              <a:tr h="426924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 min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Break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160607"/>
                  </a:ext>
                </a:extLst>
              </a:tr>
              <a:tr h="426924">
                <a:tc>
                  <a:txBody>
                    <a:bodyPr/>
                    <a:lstStyle/>
                    <a:p>
                      <a:r>
                        <a:rPr lang="en-US" dirty="0"/>
                        <a:t>10:30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Groups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LifeGroups &amp; Volunteer Central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574356"/>
                  </a:ext>
                </a:extLst>
              </a:tr>
              <a:tr h="426924">
                <a:tc>
                  <a:txBody>
                    <a:bodyPr/>
                    <a:lstStyle/>
                    <a:p>
                      <a:r>
                        <a:rPr lang="en-US" dirty="0"/>
                        <a:t>11:30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Questions for Jon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Everyone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683755"/>
                  </a:ext>
                </a:extLst>
              </a:tr>
              <a:tr h="426924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Noon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Release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316643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1B0EEE4B-921A-844F-9B4D-C1BB085AFD32}"/>
              </a:ext>
            </a:extLst>
          </p:cNvPr>
          <p:cNvSpPr/>
          <p:nvPr/>
        </p:nvSpPr>
        <p:spPr>
          <a:xfrm>
            <a:off x="312007" y="5309843"/>
            <a:ext cx="85199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20800" indent="-1320800"/>
            <a:r>
              <a:rPr lang="en-US" sz="2400" b="1" dirty="0"/>
              <a:t>Our Goal:	</a:t>
            </a:r>
            <a:r>
              <a:rPr lang="en-US" sz="2400" dirty="0"/>
              <a:t>Mobilize a team of people who are trained to use a vital ministry tool at Copper Hills: Our church database. </a:t>
            </a:r>
          </a:p>
        </p:txBody>
      </p:sp>
    </p:spTree>
    <p:extLst>
      <p:ext uri="{BB962C8B-B14F-4D97-AF65-F5344CB8AC3E}">
        <p14:creationId xmlns:p14="http://schemas.microsoft.com/office/powerpoint/2010/main" val="1596826561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EC80C-6415-A147-8D68-0ADDEB25E6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F6CB4A-07E0-6345-8DB2-EC32DF37CB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9:00 – 9:15</a:t>
            </a:r>
          </a:p>
          <a:p>
            <a:r>
              <a:rPr lang="en-US" dirty="0"/>
              <a:t>15 min</a:t>
            </a:r>
          </a:p>
        </p:txBody>
      </p:sp>
    </p:spTree>
    <p:extLst>
      <p:ext uri="{BB962C8B-B14F-4D97-AF65-F5344CB8AC3E}">
        <p14:creationId xmlns:p14="http://schemas.microsoft.com/office/powerpoint/2010/main" val="827195146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20459-B91A-2145-B681-56A300C6F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CF94A-4FB4-B14C-96C6-D9B986A8D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76" y="759388"/>
            <a:ext cx="8854984" cy="810684"/>
          </a:xfrm>
        </p:spPr>
        <p:txBody>
          <a:bodyPr/>
          <a:lstStyle/>
          <a:p>
            <a:r>
              <a:rPr lang="en-US" dirty="0"/>
              <a:t>From the moment they start, churches must securely store related pieces of important information. And at first that’s pretty easy.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DBFC1-8E55-9E43-BF22-9C6E8D1A3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B73B-8721-424E-A4BA-0AF9DF2E924E}" type="datetime3">
              <a:rPr lang="en-US" smtClean="0"/>
              <a:t>20 August 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C8965-09E9-C342-947E-24AA8BB4F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Copper Hills Church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4E2B5-C07D-B44E-A12B-49535EEAF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9620-6D94-494B-BD58-B7D8D1658045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41B509-49BD-0E4B-8CF5-FCE55BDF1C12}"/>
              </a:ext>
            </a:extLst>
          </p:cNvPr>
          <p:cNvSpPr txBox="1"/>
          <p:nvPr/>
        </p:nvSpPr>
        <p:spPr>
          <a:xfrm>
            <a:off x="960684" y="3194993"/>
            <a:ext cx="1797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People</a:t>
            </a:r>
            <a:br>
              <a:rPr lang="en-US" dirty="0"/>
            </a:br>
            <a:r>
              <a:rPr lang="en-US" dirty="0"/>
              <a:t>Church Directory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A565F7-E9D1-2141-9616-E220BE64DD5A}"/>
              </a:ext>
            </a:extLst>
          </p:cNvPr>
          <p:cNvSpPr txBox="1"/>
          <p:nvPr/>
        </p:nvSpPr>
        <p:spPr>
          <a:xfrm>
            <a:off x="3965959" y="1891605"/>
            <a:ext cx="1797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Events</a:t>
            </a:r>
            <a:br>
              <a:rPr lang="en-US" dirty="0"/>
            </a:br>
            <a:r>
              <a:rPr lang="en-US" dirty="0"/>
              <a:t>Church Calendar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D4D45D-0C54-1B4A-B593-DD25C16DCCFC}"/>
              </a:ext>
            </a:extLst>
          </p:cNvPr>
          <p:cNvSpPr txBox="1"/>
          <p:nvPr/>
        </p:nvSpPr>
        <p:spPr>
          <a:xfrm>
            <a:off x="3374366" y="4394943"/>
            <a:ext cx="233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Money</a:t>
            </a:r>
            <a:br>
              <a:rPr lang="en-US" dirty="0"/>
            </a:br>
            <a:r>
              <a:rPr lang="en-US" dirty="0"/>
              <a:t>Tithes &amp; Offerings</a:t>
            </a:r>
          </a:p>
        </p:txBody>
      </p:sp>
      <p:grpSp>
        <p:nvGrpSpPr>
          <p:cNvPr id="17" name="Group 374">
            <a:extLst>
              <a:ext uri="{FF2B5EF4-FFF2-40B4-BE49-F238E27FC236}">
                <a16:creationId xmlns:a16="http://schemas.microsoft.com/office/drawing/2014/main" id="{B56D5A19-CC19-9648-8A55-3E1054D5A42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74366" y="4019111"/>
            <a:ext cx="367631" cy="367631"/>
            <a:chOff x="6996" y="1195"/>
            <a:chExt cx="340" cy="340"/>
          </a:xfrm>
          <a:solidFill>
            <a:schemeClr val="tx1"/>
          </a:solidFill>
        </p:grpSpPr>
        <p:sp>
          <p:nvSpPr>
            <p:cNvPr id="18" name="Freeform 375">
              <a:extLst>
                <a:ext uri="{FF2B5EF4-FFF2-40B4-BE49-F238E27FC236}">
                  <a16:creationId xmlns:a16="http://schemas.microsoft.com/office/drawing/2014/main" id="{252980AE-7110-DB4F-9F35-A3A820C03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0" y="1287"/>
              <a:ext cx="29" cy="70"/>
            </a:xfrm>
            <a:custGeom>
              <a:avLst/>
              <a:gdLst>
                <a:gd name="T0" fmla="*/ 0 w 43"/>
                <a:gd name="T1" fmla="*/ 53 h 105"/>
                <a:gd name="T2" fmla="*/ 43 w 43"/>
                <a:gd name="T3" fmla="*/ 105 h 105"/>
                <a:gd name="T4" fmla="*/ 43 w 43"/>
                <a:gd name="T5" fmla="*/ 0 h 105"/>
                <a:gd name="T6" fmla="*/ 0 w 43"/>
                <a:gd name="T7" fmla="*/ 5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05">
                  <a:moveTo>
                    <a:pt x="0" y="53"/>
                  </a:moveTo>
                  <a:cubicBezTo>
                    <a:pt x="0" y="78"/>
                    <a:pt x="19" y="100"/>
                    <a:pt x="43" y="10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9" y="5"/>
                    <a:pt x="0" y="27"/>
                    <a:pt x="0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376">
              <a:extLst>
                <a:ext uri="{FF2B5EF4-FFF2-40B4-BE49-F238E27FC236}">
                  <a16:creationId xmlns:a16="http://schemas.microsoft.com/office/drawing/2014/main" id="{F9BEFE8B-B43A-4440-9AE2-E3351526F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3" y="1372"/>
              <a:ext cx="28" cy="70"/>
            </a:xfrm>
            <a:custGeom>
              <a:avLst/>
              <a:gdLst>
                <a:gd name="T0" fmla="*/ 0 w 43"/>
                <a:gd name="T1" fmla="*/ 0 h 105"/>
                <a:gd name="T2" fmla="*/ 0 w 43"/>
                <a:gd name="T3" fmla="*/ 105 h 105"/>
                <a:gd name="T4" fmla="*/ 43 w 43"/>
                <a:gd name="T5" fmla="*/ 53 h 105"/>
                <a:gd name="T6" fmla="*/ 0 w 43"/>
                <a:gd name="T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05">
                  <a:moveTo>
                    <a:pt x="0" y="0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25" y="100"/>
                    <a:pt x="43" y="78"/>
                    <a:pt x="43" y="53"/>
                  </a:cubicBezTo>
                  <a:cubicBezTo>
                    <a:pt x="43" y="27"/>
                    <a:pt x="25" y="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377">
              <a:extLst>
                <a:ext uri="{FF2B5EF4-FFF2-40B4-BE49-F238E27FC236}">
                  <a16:creationId xmlns:a16="http://schemas.microsoft.com/office/drawing/2014/main" id="{FBCF685F-98EA-F741-B560-D993E3FC04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6" y="1195"/>
              <a:ext cx="340" cy="340"/>
            </a:xfrm>
            <a:custGeom>
              <a:avLst/>
              <a:gdLst>
                <a:gd name="T0" fmla="*/ 256 w 512"/>
                <a:gd name="T1" fmla="*/ 0 h 512"/>
                <a:gd name="T2" fmla="*/ 0 w 512"/>
                <a:gd name="T3" fmla="*/ 256 h 512"/>
                <a:gd name="T4" fmla="*/ 256 w 512"/>
                <a:gd name="T5" fmla="*/ 512 h 512"/>
                <a:gd name="T6" fmla="*/ 512 w 512"/>
                <a:gd name="T7" fmla="*/ 256 h 512"/>
                <a:gd name="T8" fmla="*/ 256 w 512"/>
                <a:gd name="T9" fmla="*/ 0 h 512"/>
                <a:gd name="T10" fmla="*/ 266 w 512"/>
                <a:gd name="T11" fmla="*/ 393 h 512"/>
                <a:gd name="T12" fmla="*/ 266 w 512"/>
                <a:gd name="T13" fmla="*/ 416 h 512"/>
                <a:gd name="T14" fmla="*/ 256 w 512"/>
                <a:gd name="T15" fmla="*/ 426 h 512"/>
                <a:gd name="T16" fmla="*/ 245 w 512"/>
                <a:gd name="T17" fmla="*/ 416 h 512"/>
                <a:gd name="T18" fmla="*/ 245 w 512"/>
                <a:gd name="T19" fmla="*/ 393 h 512"/>
                <a:gd name="T20" fmla="*/ 185 w 512"/>
                <a:gd name="T21" fmla="*/ 345 h 512"/>
                <a:gd name="T22" fmla="*/ 192 w 512"/>
                <a:gd name="T23" fmla="*/ 331 h 512"/>
                <a:gd name="T24" fmla="*/ 205 w 512"/>
                <a:gd name="T25" fmla="*/ 337 h 512"/>
                <a:gd name="T26" fmla="*/ 245 w 512"/>
                <a:gd name="T27" fmla="*/ 372 h 512"/>
                <a:gd name="T28" fmla="*/ 245 w 512"/>
                <a:gd name="T29" fmla="*/ 265 h 512"/>
                <a:gd name="T30" fmla="*/ 181 w 512"/>
                <a:gd name="T31" fmla="*/ 192 h 512"/>
                <a:gd name="T32" fmla="*/ 245 w 512"/>
                <a:gd name="T33" fmla="*/ 118 h 512"/>
                <a:gd name="T34" fmla="*/ 245 w 512"/>
                <a:gd name="T35" fmla="*/ 106 h 512"/>
                <a:gd name="T36" fmla="*/ 256 w 512"/>
                <a:gd name="T37" fmla="*/ 96 h 512"/>
                <a:gd name="T38" fmla="*/ 266 w 512"/>
                <a:gd name="T39" fmla="*/ 106 h 512"/>
                <a:gd name="T40" fmla="*/ 266 w 512"/>
                <a:gd name="T41" fmla="*/ 118 h 512"/>
                <a:gd name="T42" fmla="*/ 320 w 512"/>
                <a:gd name="T43" fmla="*/ 154 h 512"/>
                <a:gd name="T44" fmla="*/ 316 w 512"/>
                <a:gd name="T45" fmla="*/ 169 h 512"/>
                <a:gd name="T46" fmla="*/ 302 w 512"/>
                <a:gd name="T47" fmla="*/ 165 h 512"/>
                <a:gd name="T48" fmla="*/ 266 w 512"/>
                <a:gd name="T49" fmla="*/ 140 h 512"/>
                <a:gd name="T50" fmla="*/ 266 w 512"/>
                <a:gd name="T51" fmla="*/ 246 h 512"/>
                <a:gd name="T52" fmla="*/ 330 w 512"/>
                <a:gd name="T53" fmla="*/ 320 h 512"/>
                <a:gd name="T54" fmla="*/ 266 w 512"/>
                <a:gd name="T55" fmla="*/ 393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12" h="512"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  <a:moveTo>
                    <a:pt x="266" y="393"/>
                  </a:moveTo>
                  <a:cubicBezTo>
                    <a:pt x="266" y="416"/>
                    <a:pt x="266" y="416"/>
                    <a:pt x="266" y="416"/>
                  </a:cubicBezTo>
                  <a:cubicBezTo>
                    <a:pt x="266" y="422"/>
                    <a:pt x="262" y="426"/>
                    <a:pt x="256" y="426"/>
                  </a:cubicBezTo>
                  <a:cubicBezTo>
                    <a:pt x="250" y="426"/>
                    <a:pt x="245" y="422"/>
                    <a:pt x="245" y="416"/>
                  </a:cubicBezTo>
                  <a:cubicBezTo>
                    <a:pt x="245" y="393"/>
                    <a:pt x="245" y="393"/>
                    <a:pt x="245" y="393"/>
                  </a:cubicBezTo>
                  <a:cubicBezTo>
                    <a:pt x="218" y="390"/>
                    <a:pt x="195" y="371"/>
                    <a:pt x="185" y="345"/>
                  </a:cubicBezTo>
                  <a:cubicBezTo>
                    <a:pt x="183" y="339"/>
                    <a:pt x="186" y="333"/>
                    <a:pt x="192" y="331"/>
                  </a:cubicBezTo>
                  <a:cubicBezTo>
                    <a:pt x="197" y="329"/>
                    <a:pt x="203" y="332"/>
                    <a:pt x="205" y="337"/>
                  </a:cubicBezTo>
                  <a:cubicBezTo>
                    <a:pt x="212" y="355"/>
                    <a:pt x="227" y="368"/>
                    <a:pt x="245" y="372"/>
                  </a:cubicBezTo>
                  <a:cubicBezTo>
                    <a:pt x="245" y="265"/>
                    <a:pt x="245" y="265"/>
                    <a:pt x="245" y="265"/>
                  </a:cubicBezTo>
                  <a:cubicBezTo>
                    <a:pt x="209" y="260"/>
                    <a:pt x="181" y="229"/>
                    <a:pt x="181" y="192"/>
                  </a:cubicBezTo>
                  <a:cubicBezTo>
                    <a:pt x="181" y="154"/>
                    <a:pt x="209" y="123"/>
                    <a:pt x="245" y="118"/>
                  </a:cubicBezTo>
                  <a:cubicBezTo>
                    <a:pt x="245" y="106"/>
                    <a:pt x="245" y="106"/>
                    <a:pt x="245" y="106"/>
                  </a:cubicBezTo>
                  <a:cubicBezTo>
                    <a:pt x="245" y="100"/>
                    <a:pt x="250" y="96"/>
                    <a:pt x="256" y="96"/>
                  </a:cubicBezTo>
                  <a:cubicBezTo>
                    <a:pt x="262" y="96"/>
                    <a:pt x="266" y="100"/>
                    <a:pt x="266" y="106"/>
                  </a:cubicBezTo>
                  <a:cubicBezTo>
                    <a:pt x="266" y="118"/>
                    <a:pt x="266" y="118"/>
                    <a:pt x="266" y="118"/>
                  </a:cubicBezTo>
                  <a:cubicBezTo>
                    <a:pt x="289" y="121"/>
                    <a:pt x="309" y="134"/>
                    <a:pt x="320" y="154"/>
                  </a:cubicBezTo>
                  <a:cubicBezTo>
                    <a:pt x="323" y="159"/>
                    <a:pt x="322" y="166"/>
                    <a:pt x="316" y="169"/>
                  </a:cubicBezTo>
                  <a:cubicBezTo>
                    <a:pt x="311" y="172"/>
                    <a:pt x="305" y="170"/>
                    <a:pt x="302" y="165"/>
                  </a:cubicBezTo>
                  <a:cubicBezTo>
                    <a:pt x="294" y="152"/>
                    <a:pt x="281" y="143"/>
                    <a:pt x="266" y="140"/>
                  </a:cubicBezTo>
                  <a:cubicBezTo>
                    <a:pt x="266" y="246"/>
                    <a:pt x="266" y="246"/>
                    <a:pt x="266" y="246"/>
                  </a:cubicBezTo>
                  <a:cubicBezTo>
                    <a:pt x="302" y="251"/>
                    <a:pt x="330" y="282"/>
                    <a:pt x="330" y="320"/>
                  </a:cubicBezTo>
                  <a:cubicBezTo>
                    <a:pt x="330" y="357"/>
                    <a:pt x="302" y="388"/>
                    <a:pt x="266" y="3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1" name="Freeform 805">
            <a:extLst>
              <a:ext uri="{FF2B5EF4-FFF2-40B4-BE49-F238E27FC236}">
                <a16:creationId xmlns:a16="http://schemas.microsoft.com/office/drawing/2014/main" id="{497BB377-8F5A-D04F-9E07-CBF079505FB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7977" y="2145278"/>
            <a:ext cx="367982" cy="367982"/>
          </a:xfrm>
          <a:custGeom>
            <a:avLst/>
            <a:gdLst>
              <a:gd name="T0" fmla="*/ 309 w 512"/>
              <a:gd name="T1" fmla="*/ 149 h 512"/>
              <a:gd name="T2" fmla="*/ 202 w 512"/>
              <a:gd name="T3" fmla="*/ 149 h 512"/>
              <a:gd name="T4" fmla="*/ 181 w 512"/>
              <a:gd name="T5" fmla="*/ 138 h 512"/>
              <a:gd name="T6" fmla="*/ 373 w 512"/>
              <a:gd name="T7" fmla="*/ 373 h 512"/>
              <a:gd name="T8" fmla="*/ 330 w 512"/>
              <a:gd name="T9" fmla="*/ 149 h 512"/>
              <a:gd name="T10" fmla="*/ 170 w 512"/>
              <a:gd name="T11" fmla="*/ 320 h 512"/>
              <a:gd name="T12" fmla="*/ 170 w 512"/>
              <a:gd name="T13" fmla="*/ 298 h 512"/>
              <a:gd name="T14" fmla="*/ 181 w 512"/>
              <a:gd name="T15" fmla="*/ 288 h 512"/>
              <a:gd name="T16" fmla="*/ 160 w 512"/>
              <a:gd name="T17" fmla="*/ 245 h 512"/>
              <a:gd name="T18" fmla="*/ 170 w 512"/>
              <a:gd name="T19" fmla="*/ 256 h 512"/>
              <a:gd name="T20" fmla="*/ 170 w 512"/>
              <a:gd name="T21" fmla="*/ 192 h 512"/>
              <a:gd name="T22" fmla="*/ 213 w 512"/>
              <a:gd name="T23" fmla="*/ 341 h 512"/>
              <a:gd name="T24" fmla="*/ 224 w 512"/>
              <a:gd name="T25" fmla="*/ 330 h 512"/>
              <a:gd name="T26" fmla="*/ 202 w 512"/>
              <a:gd name="T27" fmla="*/ 288 h 512"/>
              <a:gd name="T28" fmla="*/ 213 w 512"/>
              <a:gd name="T29" fmla="*/ 298 h 512"/>
              <a:gd name="T30" fmla="*/ 213 w 512"/>
              <a:gd name="T31" fmla="*/ 234 h 512"/>
              <a:gd name="T32" fmla="*/ 213 w 512"/>
              <a:gd name="T33" fmla="*/ 213 h 512"/>
              <a:gd name="T34" fmla="*/ 224 w 512"/>
              <a:gd name="T35" fmla="*/ 202 h 512"/>
              <a:gd name="T36" fmla="*/ 245 w 512"/>
              <a:gd name="T37" fmla="*/ 330 h 512"/>
              <a:gd name="T38" fmla="*/ 256 w 512"/>
              <a:gd name="T39" fmla="*/ 341 h 512"/>
              <a:gd name="T40" fmla="*/ 256 w 512"/>
              <a:gd name="T41" fmla="*/ 277 h 512"/>
              <a:gd name="T42" fmla="*/ 256 w 512"/>
              <a:gd name="T43" fmla="*/ 256 h 512"/>
              <a:gd name="T44" fmla="*/ 266 w 512"/>
              <a:gd name="T45" fmla="*/ 245 h 512"/>
              <a:gd name="T46" fmla="*/ 245 w 512"/>
              <a:gd name="T47" fmla="*/ 202 h 512"/>
              <a:gd name="T48" fmla="*/ 256 w 512"/>
              <a:gd name="T49" fmla="*/ 213 h 512"/>
              <a:gd name="T50" fmla="*/ 298 w 512"/>
              <a:gd name="T51" fmla="*/ 320 h 512"/>
              <a:gd name="T52" fmla="*/ 298 w 512"/>
              <a:gd name="T53" fmla="*/ 298 h 512"/>
              <a:gd name="T54" fmla="*/ 309 w 512"/>
              <a:gd name="T55" fmla="*/ 288 h 512"/>
              <a:gd name="T56" fmla="*/ 288 w 512"/>
              <a:gd name="T57" fmla="*/ 245 h 512"/>
              <a:gd name="T58" fmla="*/ 298 w 512"/>
              <a:gd name="T59" fmla="*/ 256 h 512"/>
              <a:gd name="T60" fmla="*/ 298 w 512"/>
              <a:gd name="T61" fmla="*/ 192 h 512"/>
              <a:gd name="T62" fmla="*/ 341 w 512"/>
              <a:gd name="T63" fmla="*/ 298 h 512"/>
              <a:gd name="T64" fmla="*/ 352 w 512"/>
              <a:gd name="T65" fmla="*/ 288 h 512"/>
              <a:gd name="T66" fmla="*/ 330 w 512"/>
              <a:gd name="T67" fmla="*/ 245 h 512"/>
              <a:gd name="T68" fmla="*/ 341 w 512"/>
              <a:gd name="T69" fmla="*/ 256 h 512"/>
              <a:gd name="T70" fmla="*/ 341 w 512"/>
              <a:gd name="T71" fmla="*/ 213 h 512"/>
              <a:gd name="T72" fmla="*/ 256 w 512"/>
              <a:gd name="T73" fmla="*/ 0 h 512"/>
              <a:gd name="T74" fmla="*/ 512 w 512"/>
              <a:gd name="T75" fmla="*/ 256 h 512"/>
              <a:gd name="T76" fmla="*/ 384 w 512"/>
              <a:gd name="T77" fmla="*/ 394 h 512"/>
              <a:gd name="T78" fmla="*/ 117 w 512"/>
              <a:gd name="T79" fmla="*/ 128 h 512"/>
              <a:gd name="T80" fmla="*/ 181 w 512"/>
              <a:gd name="T81" fmla="*/ 106 h 512"/>
              <a:gd name="T82" fmla="*/ 202 w 512"/>
              <a:gd name="T83" fmla="*/ 117 h 512"/>
              <a:gd name="T84" fmla="*/ 320 w 512"/>
              <a:gd name="T85" fmla="*/ 96 h 512"/>
              <a:gd name="T86" fmla="*/ 384 w 512"/>
              <a:gd name="T87" fmla="*/ 117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12" h="512">
                <a:moveTo>
                  <a:pt x="330" y="149"/>
                </a:moveTo>
                <a:cubicBezTo>
                  <a:pt x="330" y="155"/>
                  <a:pt x="326" y="160"/>
                  <a:pt x="320" y="160"/>
                </a:cubicBezTo>
                <a:cubicBezTo>
                  <a:pt x="314" y="160"/>
                  <a:pt x="309" y="155"/>
                  <a:pt x="309" y="149"/>
                </a:cubicBezTo>
                <a:cubicBezTo>
                  <a:pt x="309" y="138"/>
                  <a:pt x="309" y="138"/>
                  <a:pt x="309" y="138"/>
                </a:cubicBezTo>
                <a:cubicBezTo>
                  <a:pt x="202" y="138"/>
                  <a:pt x="202" y="138"/>
                  <a:pt x="202" y="138"/>
                </a:cubicBezTo>
                <a:cubicBezTo>
                  <a:pt x="202" y="149"/>
                  <a:pt x="202" y="149"/>
                  <a:pt x="202" y="149"/>
                </a:cubicBezTo>
                <a:cubicBezTo>
                  <a:pt x="202" y="155"/>
                  <a:pt x="198" y="160"/>
                  <a:pt x="192" y="160"/>
                </a:cubicBezTo>
                <a:cubicBezTo>
                  <a:pt x="186" y="160"/>
                  <a:pt x="181" y="155"/>
                  <a:pt x="181" y="149"/>
                </a:cubicBezTo>
                <a:cubicBezTo>
                  <a:pt x="181" y="138"/>
                  <a:pt x="181" y="138"/>
                  <a:pt x="181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373"/>
                  <a:pt x="138" y="373"/>
                  <a:pt x="138" y="373"/>
                </a:cubicBezTo>
                <a:cubicBezTo>
                  <a:pt x="373" y="373"/>
                  <a:pt x="373" y="373"/>
                  <a:pt x="373" y="373"/>
                </a:cubicBezTo>
                <a:cubicBezTo>
                  <a:pt x="373" y="138"/>
                  <a:pt x="373" y="138"/>
                  <a:pt x="373" y="138"/>
                </a:cubicBezTo>
                <a:cubicBezTo>
                  <a:pt x="330" y="138"/>
                  <a:pt x="330" y="138"/>
                  <a:pt x="330" y="138"/>
                </a:cubicBezTo>
                <a:lnTo>
                  <a:pt x="330" y="149"/>
                </a:lnTo>
                <a:close/>
                <a:moveTo>
                  <a:pt x="170" y="341"/>
                </a:moveTo>
                <a:cubicBezTo>
                  <a:pt x="164" y="341"/>
                  <a:pt x="160" y="336"/>
                  <a:pt x="160" y="330"/>
                </a:cubicBezTo>
                <a:cubicBezTo>
                  <a:pt x="160" y="324"/>
                  <a:pt x="164" y="320"/>
                  <a:pt x="170" y="320"/>
                </a:cubicBezTo>
                <a:cubicBezTo>
                  <a:pt x="176" y="320"/>
                  <a:pt x="181" y="324"/>
                  <a:pt x="181" y="330"/>
                </a:cubicBezTo>
                <a:cubicBezTo>
                  <a:pt x="181" y="336"/>
                  <a:pt x="176" y="341"/>
                  <a:pt x="170" y="341"/>
                </a:cubicBezTo>
                <a:close/>
                <a:moveTo>
                  <a:pt x="170" y="298"/>
                </a:moveTo>
                <a:cubicBezTo>
                  <a:pt x="164" y="298"/>
                  <a:pt x="160" y="294"/>
                  <a:pt x="160" y="288"/>
                </a:cubicBezTo>
                <a:cubicBezTo>
                  <a:pt x="160" y="282"/>
                  <a:pt x="164" y="277"/>
                  <a:pt x="170" y="277"/>
                </a:cubicBezTo>
                <a:cubicBezTo>
                  <a:pt x="176" y="277"/>
                  <a:pt x="181" y="282"/>
                  <a:pt x="181" y="288"/>
                </a:cubicBezTo>
                <a:cubicBezTo>
                  <a:pt x="181" y="294"/>
                  <a:pt x="176" y="298"/>
                  <a:pt x="170" y="298"/>
                </a:cubicBezTo>
                <a:close/>
                <a:moveTo>
                  <a:pt x="170" y="256"/>
                </a:moveTo>
                <a:cubicBezTo>
                  <a:pt x="164" y="256"/>
                  <a:pt x="160" y="251"/>
                  <a:pt x="160" y="245"/>
                </a:cubicBezTo>
                <a:cubicBezTo>
                  <a:pt x="160" y="239"/>
                  <a:pt x="164" y="234"/>
                  <a:pt x="170" y="234"/>
                </a:cubicBezTo>
                <a:cubicBezTo>
                  <a:pt x="176" y="234"/>
                  <a:pt x="181" y="239"/>
                  <a:pt x="181" y="245"/>
                </a:cubicBezTo>
                <a:cubicBezTo>
                  <a:pt x="181" y="251"/>
                  <a:pt x="176" y="256"/>
                  <a:pt x="170" y="256"/>
                </a:cubicBezTo>
                <a:close/>
                <a:moveTo>
                  <a:pt x="170" y="213"/>
                </a:moveTo>
                <a:cubicBezTo>
                  <a:pt x="164" y="213"/>
                  <a:pt x="160" y="208"/>
                  <a:pt x="160" y="202"/>
                </a:cubicBezTo>
                <a:cubicBezTo>
                  <a:pt x="160" y="196"/>
                  <a:pt x="164" y="192"/>
                  <a:pt x="170" y="192"/>
                </a:cubicBezTo>
                <a:cubicBezTo>
                  <a:pt x="176" y="192"/>
                  <a:pt x="181" y="196"/>
                  <a:pt x="181" y="202"/>
                </a:cubicBezTo>
                <a:cubicBezTo>
                  <a:pt x="181" y="208"/>
                  <a:pt x="176" y="213"/>
                  <a:pt x="170" y="213"/>
                </a:cubicBezTo>
                <a:close/>
                <a:moveTo>
                  <a:pt x="213" y="341"/>
                </a:moveTo>
                <a:cubicBezTo>
                  <a:pt x="207" y="341"/>
                  <a:pt x="202" y="336"/>
                  <a:pt x="202" y="330"/>
                </a:cubicBezTo>
                <a:cubicBezTo>
                  <a:pt x="202" y="324"/>
                  <a:pt x="207" y="320"/>
                  <a:pt x="213" y="320"/>
                </a:cubicBezTo>
                <a:cubicBezTo>
                  <a:pt x="219" y="320"/>
                  <a:pt x="224" y="324"/>
                  <a:pt x="224" y="330"/>
                </a:cubicBezTo>
                <a:cubicBezTo>
                  <a:pt x="224" y="336"/>
                  <a:pt x="219" y="341"/>
                  <a:pt x="213" y="341"/>
                </a:cubicBezTo>
                <a:close/>
                <a:moveTo>
                  <a:pt x="213" y="298"/>
                </a:moveTo>
                <a:cubicBezTo>
                  <a:pt x="207" y="298"/>
                  <a:pt x="202" y="294"/>
                  <a:pt x="202" y="288"/>
                </a:cubicBezTo>
                <a:cubicBezTo>
                  <a:pt x="202" y="282"/>
                  <a:pt x="207" y="277"/>
                  <a:pt x="213" y="277"/>
                </a:cubicBezTo>
                <a:cubicBezTo>
                  <a:pt x="219" y="277"/>
                  <a:pt x="224" y="282"/>
                  <a:pt x="224" y="288"/>
                </a:cubicBezTo>
                <a:cubicBezTo>
                  <a:pt x="224" y="294"/>
                  <a:pt x="219" y="298"/>
                  <a:pt x="213" y="298"/>
                </a:cubicBezTo>
                <a:close/>
                <a:moveTo>
                  <a:pt x="213" y="256"/>
                </a:moveTo>
                <a:cubicBezTo>
                  <a:pt x="207" y="256"/>
                  <a:pt x="202" y="251"/>
                  <a:pt x="202" y="245"/>
                </a:cubicBezTo>
                <a:cubicBezTo>
                  <a:pt x="202" y="239"/>
                  <a:pt x="207" y="234"/>
                  <a:pt x="213" y="234"/>
                </a:cubicBezTo>
                <a:cubicBezTo>
                  <a:pt x="219" y="234"/>
                  <a:pt x="224" y="239"/>
                  <a:pt x="224" y="245"/>
                </a:cubicBezTo>
                <a:cubicBezTo>
                  <a:pt x="224" y="251"/>
                  <a:pt x="219" y="256"/>
                  <a:pt x="213" y="256"/>
                </a:cubicBezTo>
                <a:close/>
                <a:moveTo>
                  <a:pt x="213" y="213"/>
                </a:moveTo>
                <a:cubicBezTo>
                  <a:pt x="207" y="213"/>
                  <a:pt x="202" y="208"/>
                  <a:pt x="202" y="202"/>
                </a:cubicBezTo>
                <a:cubicBezTo>
                  <a:pt x="202" y="196"/>
                  <a:pt x="207" y="192"/>
                  <a:pt x="213" y="192"/>
                </a:cubicBezTo>
                <a:cubicBezTo>
                  <a:pt x="219" y="192"/>
                  <a:pt x="224" y="196"/>
                  <a:pt x="224" y="202"/>
                </a:cubicBezTo>
                <a:cubicBezTo>
                  <a:pt x="224" y="208"/>
                  <a:pt x="219" y="213"/>
                  <a:pt x="213" y="213"/>
                </a:cubicBezTo>
                <a:close/>
                <a:moveTo>
                  <a:pt x="256" y="341"/>
                </a:moveTo>
                <a:cubicBezTo>
                  <a:pt x="250" y="341"/>
                  <a:pt x="245" y="336"/>
                  <a:pt x="245" y="330"/>
                </a:cubicBezTo>
                <a:cubicBezTo>
                  <a:pt x="245" y="324"/>
                  <a:pt x="250" y="320"/>
                  <a:pt x="256" y="320"/>
                </a:cubicBezTo>
                <a:cubicBezTo>
                  <a:pt x="262" y="320"/>
                  <a:pt x="266" y="324"/>
                  <a:pt x="266" y="330"/>
                </a:cubicBezTo>
                <a:cubicBezTo>
                  <a:pt x="266" y="336"/>
                  <a:pt x="262" y="341"/>
                  <a:pt x="256" y="341"/>
                </a:cubicBezTo>
                <a:close/>
                <a:moveTo>
                  <a:pt x="256" y="298"/>
                </a:moveTo>
                <a:cubicBezTo>
                  <a:pt x="250" y="298"/>
                  <a:pt x="245" y="294"/>
                  <a:pt x="245" y="288"/>
                </a:cubicBezTo>
                <a:cubicBezTo>
                  <a:pt x="245" y="282"/>
                  <a:pt x="250" y="277"/>
                  <a:pt x="256" y="277"/>
                </a:cubicBezTo>
                <a:cubicBezTo>
                  <a:pt x="262" y="277"/>
                  <a:pt x="266" y="282"/>
                  <a:pt x="266" y="288"/>
                </a:cubicBezTo>
                <a:cubicBezTo>
                  <a:pt x="266" y="294"/>
                  <a:pt x="262" y="298"/>
                  <a:pt x="256" y="298"/>
                </a:cubicBezTo>
                <a:close/>
                <a:moveTo>
                  <a:pt x="256" y="256"/>
                </a:moveTo>
                <a:cubicBezTo>
                  <a:pt x="250" y="256"/>
                  <a:pt x="245" y="251"/>
                  <a:pt x="245" y="245"/>
                </a:cubicBezTo>
                <a:cubicBezTo>
                  <a:pt x="245" y="239"/>
                  <a:pt x="250" y="234"/>
                  <a:pt x="256" y="234"/>
                </a:cubicBezTo>
                <a:cubicBezTo>
                  <a:pt x="262" y="234"/>
                  <a:pt x="266" y="239"/>
                  <a:pt x="266" y="245"/>
                </a:cubicBezTo>
                <a:cubicBezTo>
                  <a:pt x="266" y="251"/>
                  <a:pt x="262" y="256"/>
                  <a:pt x="256" y="256"/>
                </a:cubicBezTo>
                <a:close/>
                <a:moveTo>
                  <a:pt x="256" y="213"/>
                </a:moveTo>
                <a:cubicBezTo>
                  <a:pt x="250" y="213"/>
                  <a:pt x="245" y="208"/>
                  <a:pt x="245" y="202"/>
                </a:cubicBezTo>
                <a:cubicBezTo>
                  <a:pt x="245" y="196"/>
                  <a:pt x="250" y="192"/>
                  <a:pt x="256" y="192"/>
                </a:cubicBezTo>
                <a:cubicBezTo>
                  <a:pt x="262" y="192"/>
                  <a:pt x="266" y="196"/>
                  <a:pt x="266" y="202"/>
                </a:cubicBezTo>
                <a:cubicBezTo>
                  <a:pt x="266" y="208"/>
                  <a:pt x="262" y="213"/>
                  <a:pt x="256" y="213"/>
                </a:cubicBezTo>
                <a:close/>
                <a:moveTo>
                  <a:pt x="298" y="341"/>
                </a:moveTo>
                <a:cubicBezTo>
                  <a:pt x="292" y="341"/>
                  <a:pt x="288" y="336"/>
                  <a:pt x="288" y="330"/>
                </a:cubicBezTo>
                <a:cubicBezTo>
                  <a:pt x="288" y="324"/>
                  <a:pt x="292" y="320"/>
                  <a:pt x="298" y="320"/>
                </a:cubicBezTo>
                <a:cubicBezTo>
                  <a:pt x="304" y="320"/>
                  <a:pt x="309" y="324"/>
                  <a:pt x="309" y="330"/>
                </a:cubicBezTo>
                <a:cubicBezTo>
                  <a:pt x="309" y="336"/>
                  <a:pt x="304" y="341"/>
                  <a:pt x="298" y="341"/>
                </a:cubicBezTo>
                <a:close/>
                <a:moveTo>
                  <a:pt x="298" y="298"/>
                </a:moveTo>
                <a:cubicBezTo>
                  <a:pt x="292" y="298"/>
                  <a:pt x="288" y="294"/>
                  <a:pt x="288" y="288"/>
                </a:cubicBezTo>
                <a:cubicBezTo>
                  <a:pt x="288" y="282"/>
                  <a:pt x="292" y="277"/>
                  <a:pt x="298" y="277"/>
                </a:cubicBezTo>
                <a:cubicBezTo>
                  <a:pt x="304" y="277"/>
                  <a:pt x="309" y="282"/>
                  <a:pt x="309" y="288"/>
                </a:cubicBezTo>
                <a:cubicBezTo>
                  <a:pt x="309" y="294"/>
                  <a:pt x="304" y="298"/>
                  <a:pt x="298" y="298"/>
                </a:cubicBezTo>
                <a:close/>
                <a:moveTo>
                  <a:pt x="298" y="256"/>
                </a:moveTo>
                <a:cubicBezTo>
                  <a:pt x="292" y="256"/>
                  <a:pt x="288" y="251"/>
                  <a:pt x="288" y="245"/>
                </a:cubicBezTo>
                <a:cubicBezTo>
                  <a:pt x="288" y="239"/>
                  <a:pt x="292" y="234"/>
                  <a:pt x="298" y="234"/>
                </a:cubicBezTo>
                <a:cubicBezTo>
                  <a:pt x="304" y="234"/>
                  <a:pt x="309" y="239"/>
                  <a:pt x="309" y="245"/>
                </a:cubicBezTo>
                <a:cubicBezTo>
                  <a:pt x="309" y="251"/>
                  <a:pt x="304" y="256"/>
                  <a:pt x="298" y="256"/>
                </a:cubicBezTo>
                <a:close/>
                <a:moveTo>
                  <a:pt x="298" y="213"/>
                </a:moveTo>
                <a:cubicBezTo>
                  <a:pt x="292" y="213"/>
                  <a:pt x="288" y="208"/>
                  <a:pt x="288" y="202"/>
                </a:cubicBezTo>
                <a:cubicBezTo>
                  <a:pt x="288" y="196"/>
                  <a:pt x="292" y="192"/>
                  <a:pt x="298" y="192"/>
                </a:cubicBezTo>
                <a:cubicBezTo>
                  <a:pt x="304" y="192"/>
                  <a:pt x="309" y="196"/>
                  <a:pt x="309" y="202"/>
                </a:cubicBezTo>
                <a:cubicBezTo>
                  <a:pt x="309" y="208"/>
                  <a:pt x="304" y="213"/>
                  <a:pt x="298" y="213"/>
                </a:cubicBezTo>
                <a:close/>
                <a:moveTo>
                  <a:pt x="341" y="298"/>
                </a:moveTo>
                <a:cubicBezTo>
                  <a:pt x="335" y="298"/>
                  <a:pt x="330" y="294"/>
                  <a:pt x="330" y="288"/>
                </a:cubicBezTo>
                <a:cubicBezTo>
                  <a:pt x="330" y="282"/>
                  <a:pt x="335" y="277"/>
                  <a:pt x="341" y="277"/>
                </a:cubicBezTo>
                <a:cubicBezTo>
                  <a:pt x="347" y="277"/>
                  <a:pt x="352" y="282"/>
                  <a:pt x="352" y="288"/>
                </a:cubicBezTo>
                <a:cubicBezTo>
                  <a:pt x="352" y="294"/>
                  <a:pt x="347" y="298"/>
                  <a:pt x="341" y="298"/>
                </a:cubicBezTo>
                <a:close/>
                <a:moveTo>
                  <a:pt x="341" y="256"/>
                </a:moveTo>
                <a:cubicBezTo>
                  <a:pt x="335" y="256"/>
                  <a:pt x="330" y="251"/>
                  <a:pt x="330" y="245"/>
                </a:cubicBezTo>
                <a:cubicBezTo>
                  <a:pt x="330" y="239"/>
                  <a:pt x="335" y="234"/>
                  <a:pt x="341" y="234"/>
                </a:cubicBezTo>
                <a:cubicBezTo>
                  <a:pt x="347" y="234"/>
                  <a:pt x="352" y="239"/>
                  <a:pt x="352" y="245"/>
                </a:cubicBezTo>
                <a:cubicBezTo>
                  <a:pt x="352" y="251"/>
                  <a:pt x="347" y="256"/>
                  <a:pt x="341" y="256"/>
                </a:cubicBezTo>
                <a:close/>
                <a:moveTo>
                  <a:pt x="341" y="192"/>
                </a:moveTo>
                <a:cubicBezTo>
                  <a:pt x="347" y="192"/>
                  <a:pt x="352" y="196"/>
                  <a:pt x="352" y="202"/>
                </a:cubicBezTo>
                <a:cubicBezTo>
                  <a:pt x="352" y="208"/>
                  <a:pt x="347" y="213"/>
                  <a:pt x="341" y="213"/>
                </a:cubicBezTo>
                <a:cubicBezTo>
                  <a:pt x="335" y="213"/>
                  <a:pt x="330" y="208"/>
                  <a:pt x="330" y="202"/>
                </a:cubicBezTo>
                <a:cubicBezTo>
                  <a:pt x="330" y="196"/>
                  <a:pt x="335" y="192"/>
                  <a:pt x="341" y="192"/>
                </a:cubicBezTo>
                <a:close/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394" y="384"/>
                </a:moveTo>
                <a:cubicBezTo>
                  <a:pt x="394" y="390"/>
                  <a:pt x="390" y="394"/>
                  <a:pt x="384" y="394"/>
                </a:cubicBezTo>
                <a:cubicBezTo>
                  <a:pt x="128" y="394"/>
                  <a:pt x="128" y="394"/>
                  <a:pt x="128" y="394"/>
                </a:cubicBezTo>
                <a:cubicBezTo>
                  <a:pt x="122" y="394"/>
                  <a:pt x="117" y="390"/>
                  <a:pt x="117" y="384"/>
                </a:cubicBezTo>
                <a:cubicBezTo>
                  <a:pt x="117" y="128"/>
                  <a:pt x="117" y="128"/>
                  <a:pt x="117" y="128"/>
                </a:cubicBezTo>
                <a:cubicBezTo>
                  <a:pt x="117" y="122"/>
                  <a:pt x="122" y="117"/>
                  <a:pt x="128" y="117"/>
                </a:cubicBezTo>
                <a:cubicBezTo>
                  <a:pt x="181" y="117"/>
                  <a:pt x="181" y="117"/>
                  <a:pt x="181" y="117"/>
                </a:cubicBezTo>
                <a:cubicBezTo>
                  <a:pt x="181" y="106"/>
                  <a:pt x="181" y="106"/>
                  <a:pt x="181" y="106"/>
                </a:cubicBezTo>
                <a:cubicBezTo>
                  <a:pt x="181" y="100"/>
                  <a:pt x="186" y="96"/>
                  <a:pt x="192" y="96"/>
                </a:cubicBezTo>
                <a:cubicBezTo>
                  <a:pt x="198" y="96"/>
                  <a:pt x="202" y="100"/>
                  <a:pt x="202" y="106"/>
                </a:cubicBezTo>
                <a:cubicBezTo>
                  <a:pt x="202" y="117"/>
                  <a:pt x="202" y="117"/>
                  <a:pt x="202" y="117"/>
                </a:cubicBezTo>
                <a:cubicBezTo>
                  <a:pt x="309" y="117"/>
                  <a:pt x="309" y="117"/>
                  <a:pt x="309" y="117"/>
                </a:cubicBezTo>
                <a:cubicBezTo>
                  <a:pt x="309" y="106"/>
                  <a:pt x="309" y="106"/>
                  <a:pt x="309" y="106"/>
                </a:cubicBezTo>
                <a:cubicBezTo>
                  <a:pt x="309" y="100"/>
                  <a:pt x="314" y="96"/>
                  <a:pt x="320" y="96"/>
                </a:cubicBezTo>
                <a:cubicBezTo>
                  <a:pt x="326" y="96"/>
                  <a:pt x="330" y="100"/>
                  <a:pt x="330" y="106"/>
                </a:cubicBezTo>
                <a:cubicBezTo>
                  <a:pt x="330" y="117"/>
                  <a:pt x="330" y="117"/>
                  <a:pt x="330" y="117"/>
                </a:cubicBezTo>
                <a:cubicBezTo>
                  <a:pt x="384" y="117"/>
                  <a:pt x="384" y="117"/>
                  <a:pt x="384" y="117"/>
                </a:cubicBezTo>
                <a:cubicBezTo>
                  <a:pt x="390" y="117"/>
                  <a:pt x="394" y="122"/>
                  <a:pt x="394" y="128"/>
                </a:cubicBezTo>
                <a:lnTo>
                  <a:pt x="394" y="38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Freeform 564">
            <a:extLst>
              <a:ext uri="{FF2B5EF4-FFF2-40B4-BE49-F238E27FC236}">
                <a16:creationId xmlns:a16="http://schemas.microsoft.com/office/drawing/2014/main" id="{FCDCF871-05B3-0349-BDCE-FE0BE527B8B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82227" y="3001980"/>
            <a:ext cx="370106" cy="369021"/>
          </a:xfrm>
          <a:custGeom>
            <a:avLst/>
            <a:gdLst>
              <a:gd name="T0" fmla="*/ 256 w 512"/>
              <a:gd name="T1" fmla="*/ 0 h 512"/>
              <a:gd name="T2" fmla="*/ 0 w 512"/>
              <a:gd name="T3" fmla="*/ 256 h 512"/>
              <a:gd name="T4" fmla="*/ 256 w 512"/>
              <a:gd name="T5" fmla="*/ 512 h 512"/>
              <a:gd name="T6" fmla="*/ 512 w 512"/>
              <a:gd name="T7" fmla="*/ 256 h 512"/>
              <a:gd name="T8" fmla="*/ 256 w 512"/>
              <a:gd name="T9" fmla="*/ 0 h 512"/>
              <a:gd name="T10" fmla="*/ 308 w 512"/>
              <a:gd name="T11" fmla="*/ 357 h 512"/>
              <a:gd name="T12" fmla="*/ 298 w 512"/>
              <a:gd name="T13" fmla="*/ 362 h 512"/>
              <a:gd name="T14" fmla="*/ 293 w 512"/>
              <a:gd name="T15" fmla="*/ 361 h 512"/>
              <a:gd name="T16" fmla="*/ 265 w 512"/>
              <a:gd name="T17" fmla="*/ 356 h 512"/>
              <a:gd name="T18" fmla="*/ 240 w 512"/>
              <a:gd name="T19" fmla="*/ 351 h 512"/>
              <a:gd name="T20" fmla="*/ 219 w 512"/>
              <a:gd name="T21" fmla="*/ 318 h 512"/>
              <a:gd name="T22" fmla="*/ 221 w 512"/>
              <a:gd name="T23" fmla="*/ 290 h 512"/>
              <a:gd name="T24" fmla="*/ 240 w 512"/>
              <a:gd name="T25" fmla="*/ 246 h 512"/>
              <a:gd name="T26" fmla="*/ 235 w 512"/>
              <a:gd name="T27" fmla="*/ 191 h 512"/>
              <a:gd name="T28" fmla="*/ 203 w 512"/>
              <a:gd name="T29" fmla="*/ 177 h 512"/>
              <a:gd name="T30" fmla="*/ 170 w 512"/>
              <a:gd name="T31" fmla="*/ 191 h 512"/>
              <a:gd name="T32" fmla="*/ 165 w 512"/>
              <a:gd name="T33" fmla="*/ 246 h 512"/>
              <a:gd name="T34" fmla="*/ 184 w 512"/>
              <a:gd name="T35" fmla="*/ 290 h 512"/>
              <a:gd name="T36" fmla="*/ 185 w 512"/>
              <a:gd name="T37" fmla="*/ 318 h 512"/>
              <a:gd name="T38" fmla="*/ 164 w 512"/>
              <a:gd name="T39" fmla="*/ 351 h 512"/>
              <a:gd name="T40" fmla="*/ 139 w 512"/>
              <a:gd name="T41" fmla="*/ 356 h 512"/>
              <a:gd name="T42" fmla="*/ 111 w 512"/>
              <a:gd name="T43" fmla="*/ 361 h 512"/>
              <a:gd name="T44" fmla="*/ 97 w 512"/>
              <a:gd name="T45" fmla="*/ 357 h 512"/>
              <a:gd name="T46" fmla="*/ 101 w 512"/>
              <a:gd name="T47" fmla="*/ 342 h 512"/>
              <a:gd name="T48" fmla="*/ 137 w 512"/>
              <a:gd name="T49" fmla="*/ 334 h 512"/>
              <a:gd name="T50" fmla="*/ 155 w 512"/>
              <a:gd name="T51" fmla="*/ 331 h 512"/>
              <a:gd name="T52" fmla="*/ 166 w 512"/>
              <a:gd name="T53" fmla="*/ 302 h 512"/>
              <a:gd name="T54" fmla="*/ 144 w 512"/>
              <a:gd name="T55" fmla="*/ 251 h 512"/>
              <a:gd name="T56" fmla="*/ 153 w 512"/>
              <a:gd name="T57" fmla="*/ 177 h 512"/>
              <a:gd name="T58" fmla="*/ 203 w 512"/>
              <a:gd name="T59" fmla="*/ 155 h 512"/>
              <a:gd name="T60" fmla="*/ 251 w 512"/>
              <a:gd name="T61" fmla="*/ 177 h 512"/>
              <a:gd name="T62" fmla="*/ 261 w 512"/>
              <a:gd name="T63" fmla="*/ 251 h 512"/>
              <a:gd name="T64" fmla="*/ 239 w 512"/>
              <a:gd name="T65" fmla="*/ 302 h 512"/>
              <a:gd name="T66" fmla="*/ 250 w 512"/>
              <a:gd name="T67" fmla="*/ 331 h 512"/>
              <a:gd name="T68" fmla="*/ 267 w 512"/>
              <a:gd name="T69" fmla="*/ 334 h 512"/>
              <a:gd name="T70" fmla="*/ 303 w 512"/>
              <a:gd name="T71" fmla="*/ 342 h 512"/>
              <a:gd name="T72" fmla="*/ 308 w 512"/>
              <a:gd name="T73" fmla="*/ 357 h 512"/>
              <a:gd name="T74" fmla="*/ 405 w 512"/>
              <a:gd name="T75" fmla="*/ 288 h 512"/>
              <a:gd name="T76" fmla="*/ 298 w 512"/>
              <a:gd name="T77" fmla="*/ 288 h 512"/>
              <a:gd name="T78" fmla="*/ 288 w 512"/>
              <a:gd name="T79" fmla="*/ 277 h 512"/>
              <a:gd name="T80" fmla="*/ 298 w 512"/>
              <a:gd name="T81" fmla="*/ 266 h 512"/>
              <a:gd name="T82" fmla="*/ 405 w 512"/>
              <a:gd name="T83" fmla="*/ 266 h 512"/>
              <a:gd name="T84" fmla="*/ 416 w 512"/>
              <a:gd name="T85" fmla="*/ 277 h 512"/>
              <a:gd name="T86" fmla="*/ 405 w 512"/>
              <a:gd name="T87" fmla="*/ 288 h 512"/>
              <a:gd name="T88" fmla="*/ 405 w 512"/>
              <a:gd name="T89" fmla="*/ 245 h 512"/>
              <a:gd name="T90" fmla="*/ 298 w 512"/>
              <a:gd name="T91" fmla="*/ 245 h 512"/>
              <a:gd name="T92" fmla="*/ 288 w 512"/>
              <a:gd name="T93" fmla="*/ 234 h 512"/>
              <a:gd name="T94" fmla="*/ 298 w 512"/>
              <a:gd name="T95" fmla="*/ 224 h 512"/>
              <a:gd name="T96" fmla="*/ 405 w 512"/>
              <a:gd name="T97" fmla="*/ 224 h 512"/>
              <a:gd name="T98" fmla="*/ 416 w 512"/>
              <a:gd name="T99" fmla="*/ 234 h 512"/>
              <a:gd name="T100" fmla="*/ 405 w 512"/>
              <a:gd name="T101" fmla="*/ 245 h 512"/>
              <a:gd name="T102" fmla="*/ 405 w 512"/>
              <a:gd name="T103" fmla="*/ 202 h 512"/>
              <a:gd name="T104" fmla="*/ 298 w 512"/>
              <a:gd name="T105" fmla="*/ 202 h 512"/>
              <a:gd name="T106" fmla="*/ 288 w 512"/>
              <a:gd name="T107" fmla="*/ 192 h 512"/>
              <a:gd name="T108" fmla="*/ 298 w 512"/>
              <a:gd name="T109" fmla="*/ 181 h 512"/>
              <a:gd name="T110" fmla="*/ 405 w 512"/>
              <a:gd name="T111" fmla="*/ 181 h 512"/>
              <a:gd name="T112" fmla="*/ 416 w 512"/>
              <a:gd name="T113" fmla="*/ 192 h 512"/>
              <a:gd name="T114" fmla="*/ 405 w 512"/>
              <a:gd name="T115" fmla="*/ 20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308" y="357"/>
                </a:moveTo>
                <a:cubicBezTo>
                  <a:pt x="306" y="360"/>
                  <a:pt x="302" y="362"/>
                  <a:pt x="298" y="362"/>
                </a:cubicBezTo>
                <a:cubicBezTo>
                  <a:pt x="296" y="362"/>
                  <a:pt x="295" y="362"/>
                  <a:pt x="293" y="361"/>
                </a:cubicBezTo>
                <a:cubicBezTo>
                  <a:pt x="286" y="357"/>
                  <a:pt x="275" y="356"/>
                  <a:pt x="265" y="356"/>
                </a:cubicBezTo>
                <a:cubicBezTo>
                  <a:pt x="255" y="355"/>
                  <a:pt x="247" y="354"/>
                  <a:pt x="240" y="351"/>
                </a:cubicBezTo>
                <a:cubicBezTo>
                  <a:pt x="227" y="344"/>
                  <a:pt x="221" y="324"/>
                  <a:pt x="219" y="318"/>
                </a:cubicBezTo>
                <a:cubicBezTo>
                  <a:pt x="217" y="309"/>
                  <a:pt x="216" y="297"/>
                  <a:pt x="221" y="290"/>
                </a:cubicBezTo>
                <a:cubicBezTo>
                  <a:pt x="228" y="280"/>
                  <a:pt x="236" y="261"/>
                  <a:pt x="240" y="246"/>
                </a:cubicBezTo>
                <a:cubicBezTo>
                  <a:pt x="246" y="221"/>
                  <a:pt x="244" y="202"/>
                  <a:pt x="235" y="191"/>
                </a:cubicBezTo>
                <a:cubicBezTo>
                  <a:pt x="223" y="176"/>
                  <a:pt x="203" y="176"/>
                  <a:pt x="203" y="177"/>
                </a:cubicBezTo>
                <a:cubicBezTo>
                  <a:pt x="202" y="176"/>
                  <a:pt x="181" y="176"/>
                  <a:pt x="170" y="191"/>
                </a:cubicBezTo>
                <a:cubicBezTo>
                  <a:pt x="160" y="202"/>
                  <a:pt x="159" y="221"/>
                  <a:pt x="165" y="246"/>
                </a:cubicBezTo>
                <a:cubicBezTo>
                  <a:pt x="168" y="261"/>
                  <a:pt x="176" y="280"/>
                  <a:pt x="184" y="290"/>
                </a:cubicBezTo>
                <a:cubicBezTo>
                  <a:pt x="189" y="297"/>
                  <a:pt x="187" y="309"/>
                  <a:pt x="185" y="318"/>
                </a:cubicBezTo>
                <a:cubicBezTo>
                  <a:pt x="184" y="324"/>
                  <a:pt x="178" y="344"/>
                  <a:pt x="164" y="351"/>
                </a:cubicBezTo>
                <a:cubicBezTo>
                  <a:pt x="158" y="354"/>
                  <a:pt x="149" y="355"/>
                  <a:pt x="139" y="356"/>
                </a:cubicBezTo>
                <a:cubicBezTo>
                  <a:pt x="129" y="356"/>
                  <a:pt x="118" y="357"/>
                  <a:pt x="111" y="361"/>
                </a:cubicBezTo>
                <a:cubicBezTo>
                  <a:pt x="106" y="364"/>
                  <a:pt x="100" y="362"/>
                  <a:pt x="97" y="357"/>
                </a:cubicBezTo>
                <a:cubicBezTo>
                  <a:pt x="94" y="351"/>
                  <a:pt x="96" y="345"/>
                  <a:pt x="101" y="342"/>
                </a:cubicBezTo>
                <a:cubicBezTo>
                  <a:pt x="112" y="337"/>
                  <a:pt x="125" y="335"/>
                  <a:pt x="137" y="334"/>
                </a:cubicBezTo>
                <a:cubicBezTo>
                  <a:pt x="144" y="334"/>
                  <a:pt x="152" y="333"/>
                  <a:pt x="155" y="331"/>
                </a:cubicBezTo>
                <a:cubicBezTo>
                  <a:pt x="161" y="328"/>
                  <a:pt x="167" y="308"/>
                  <a:pt x="166" y="302"/>
                </a:cubicBezTo>
                <a:cubicBezTo>
                  <a:pt x="157" y="289"/>
                  <a:pt x="148" y="269"/>
                  <a:pt x="144" y="251"/>
                </a:cubicBezTo>
                <a:cubicBezTo>
                  <a:pt x="136" y="219"/>
                  <a:pt x="139" y="194"/>
                  <a:pt x="153" y="177"/>
                </a:cubicBezTo>
                <a:cubicBezTo>
                  <a:pt x="172" y="155"/>
                  <a:pt x="201" y="155"/>
                  <a:pt x="203" y="155"/>
                </a:cubicBezTo>
                <a:cubicBezTo>
                  <a:pt x="203" y="155"/>
                  <a:pt x="233" y="155"/>
                  <a:pt x="251" y="177"/>
                </a:cubicBezTo>
                <a:cubicBezTo>
                  <a:pt x="265" y="194"/>
                  <a:pt x="268" y="219"/>
                  <a:pt x="261" y="251"/>
                </a:cubicBezTo>
                <a:cubicBezTo>
                  <a:pt x="256" y="269"/>
                  <a:pt x="247" y="289"/>
                  <a:pt x="239" y="302"/>
                </a:cubicBezTo>
                <a:cubicBezTo>
                  <a:pt x="237" y="308"/>
                  <a:pt x="243" y="328"/>
                  <a:pt x="250" y="331"/>
                </a:cubicBezTo>
                <a:cubicBezTo>
                  <a:pt x="252" y="333"/>
                  <a:pt x="260" y="334"/>
                  <a:pt x="267" y="334"/>
                </a:cubicBezTo>
                <a:cubicBezTo>
                  <a:pt x="279" y="335"/>
                  <a:pt x="293" y="337"/>
                  <a:pt x="303" y="342"/>
                </a:cubicBezTo>
                <a:cubicBezTo>
                  <a:pt x="308" y="345"/>
                  <a:pt x="310" y="351"/>
                  <a:pt x="308" y="357"/>
                </a:cubicBezTo>
                <a:close/>
                <a:moveTo>
                  <a:pt x="405" y="288"/>
                </a:moveTo>
                <a:cubicBezTo>
                  <a:pt x="298" y="288"/>
                  <a:pt x="298" y="288"/>
                  <a:pt x="298" y="288"/>
                </a:cubicBezTo>
                <a:cubicBezTo>
                  <a:pt x="292" y="288"/>
                  <a:pt x="288" y="283"/>
                  <a:pt x="288" y="277"/>
                </a:cubicBezTo>
                <a:cubicBezTo>
                  <a:pt x="288" y="271"/>
                  <a:pt x="292" y="266"/>
                  <a:pt x="298" y="266"/>
                </a:cubicBezTo>
                <a:cubicBezTo>
                  <a:pt x="405" y="266"/>
                  <a:pt x="405" y="266"/>
                  <a:pt x="405" y="266"/>
                </a:cubicBezTo>
                <a:cubicBezTo>
                  <a:pt x="411" y="266"/>
                  <a:pt x="416" y="271"/>
                  <a:pt x="416" y="277"/>
                </a:cubicBezTo>
                <a:cubicBezTo>
                  <a:pt x="416" y="283"/>
                  <a:pt x="411" y="288"/>
                  <a:pt x="405" y="288"/>
                </a:cubicBezTo>
                <a:close/>
                <a:moveTo>
                  <a:pt x="405" y="245"/>
                </a:moveTo>
                <a:cubicBezTo>
                  <a:pt x="298" y="245"/>
                  <a:pt x="298" y="245"/>
                  <a:pt x="298" y="245"/>
                </a:cubicBezTo>
                <a:cubicBezTo>
                  <a:pt x="292" y="245"/>
                  <a:pt x="288" y="240"/>
                  <a:pt x="288" y="234"/>
                </a:cubicBezTo>
                <a:cubicBezTo>
                  <a:pt x="288" y="228"/>
                  <a:pt x="292" y="224"/>
                  <a:pt x="298" y="224"/>
                </a:cubicBezTo>
                <a:cubicBezTo>
                  <a:pt x="405" y="224"/>
                  <a:pt x="405" y="224"/>
                  <a:pt x="405" y="224"/>
                </a:cubicBezTo>
                <a:cubicBezTo>
                  <a:pt x="411" y="224"/>
                  <a:pt x="416" y="228"/>
                  <a:pt x="416" y="234"/>
                </a:cubicBezTo>
                <a:cubicBezTo>
                  <a:pt x="416" y="240"/>
                  <a:pt x="411" y="245"/>
                  <a:pt x="405" y="245"/>
                </a:cubicBezTo>
                <a:close/>
                <a:moveTo>
                  <a:pt x="405" y="202"/>
                </a:moveTo>
                <a:cubicBezTo>
                  <a:pt x="298" y="202"/>
                  <a:pt x="298" y="202"/>
                  <a:pt x="298" y="202"/>
                </a:cubicBezTo>
                <a:cubicBezTo>
                  <a:pt x="292" y="202"/>
                  <a:pt x="288" y="198"/>
                  <a:pt x="288" y="192"/>
                </a:cubicBezTo>
                <a:cubicBezTo>
                  <a:pt x="288" y="186"/>
                  <a:pt x="292" y="181"/>
                  <a:pt x="298" y="181"/>
                </a:cubicBezTo>
                <a:cubicBezTo>
                  <a:pt x="405" y="181"/>
                  <a:pt x="405" y="181"/>
                  <a:pt x="405" y="181"/>
                </a:cubicBezTo>
                <a:cubicBezTo>
                  <a:pt x="411" y="181"/>
                  <a:pt x="416" y="186"/>
                  <a:pt x="416" y="192"/>
                </a:cubicBezTo>
                <a:cubicBezTo>
                  <a:pt x="416" y="198"/>
                  <a:pt x="411" y="202"/>
                  <a:pt x="405" y="20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7C3939E-721D-D74A-AC26-87B40E8DD9CD}"/>
              </a:ext>
            </a:extLst>
          </p:cNvPr>
          <p:cNvCxnSpPr>
            <a:cxnSpLocks/>
          </p:cNvCxnSpPr>
          <p:nvPr/>
        </p:nvCxnSpPr>
        <p:spPr>
          <a:xfrm flipH="1">
            <a:off x="2347557" y="2476504"/>
            <a:ext cx="1171699" cy="5890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4683C06-173D-FB47-97DE-F2833281F1BF}"/>
              </a:ext>
            </a:extLst>
          </p:cNvPr>
          <p:cNvCxnSpPr>
            <a:cxnSpLocks/>
          </p:cNvCxnSpPr>
          <p:nvPr/>
        </p:nvCxnSpPr>
        <p:spPr>
          <a:xfrm flipH="1">
            <a:off x="3697647" y="2673502"/>
            <a:ext cx="86800" cy="112956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DD026AB-886E-CF4B-9B01-EEF0FF394A05}"/>
              </a:ext>
            </a:extLst>
          </p:cNvPr>
          <p:cNvCxnSpPr>
            <a:cxnSpLocks/>
          </p:cNvCxnSpPr>
          <p:nvPr/>
        </p:nvCxnSpPr>
        <p:spPr>
          <a:xfrm>
            <a:off x="2286291" y="3359533"/>
            <a:ext cx="1009126" cy="62978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33A6EC1-2C52-EE45-A3D1-21AE749D2984}"/>
              </a:ext>
            </a:extLst>
          </p:cNvPr>
          <p:cNvGrpSpPr/>
          <p:nvPr/>
        </p:nvGrpSpPr>
        <p:grpSpPr>
          <a:xfrm>
            <a:off x="6877117" y="3335949"/>
            <a:ext cx="647037" cy="831585"/>
            <a:chOff x="7037798" y="4540442"/>
            <a:chExt cx="934948" cy="1201616"/>
          </a:xfrm>
          <a:solidFill>
            <a:srgbClr val="0070C0"/>
          </a:solidFill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A33E3F2-C959-914E-9679-5AF1C29B4F19}"/>
                </a:ext>
              </a:extLst>
            </p:cNvPr>
            <p:cNvSpPr/>
            <p:nvPr/>
          </p:nvSpPr>
          <p:spPr>
            <a:xfrm>
              <a:off x="7321216" y="4540442"/>
              <a:ext cx="267489" cy="2674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1D53589B-C686-9842-A0AD-B80940BD4154}"/>
                </a:ext>
              </a:extLst>
            </p:cNvPr>
            <p:cNvSpPr/>
            <p:nvPr/>
          </p:nvSpPr>
          <p:spPr>
            <a:xfrm>
              <a:off x="7037798" y="4714642"/>
              <a:ext cx="934948" cy="1027416"/>
            </a:xfrm>
            <a:custGeom>
              <a:avLst/>
              <a:gdLst>
                <a:gd name="connsiteX0" fmla="*/ 0 w 934948"/>
                <a:gd name="connsiteY0" fmla="*/ 246580 h 1027416"/>
                <a:gd name="connsiteX1" fmla="*/ 0 w 934948"/>
                <a:gd name="connsiteY1" fmla="*/ 246580 h 1027416"/>
                <a:gd name="connsiteX2" fmla="*/ 102742 w 934948"/>
                <a:gd name="connsiteY2" fmla="*/ 205484 h 1027416"/>
                <a:gd name="connsiteX3" fmla="*/ 934948 w 934948"/>
                <a:gd name="connsiteY3" fmla="*/ 0 h 1027416"/>
                <a:gd name="connsiteX4" fmla="*/ 575353 w 934948"/>
                <a:gd name="connsiteY4" fmla="*/ 267128 h 1027416"/>
                <a:gd name="connsiteX5" fmla="*/ 770562 w 934948"/>
                <a:gd name="connsiteY5" fmla="*/ 945223 h 1027416"/>
                <a:gd name="connsiteX6" fmla="*/ 472611 w 934948"/>
                <a:gd name="connsiteY6" fmla="*/ 462337 h 1027416"/>
                <a:gd name="connsiteX7" fmla="*/ 256854 w 934948"/>
                <a:gd name="connsiteY7" fmla="*/ 1027416 h 1027416"/>
                <a:gd name="connsiteX8" fmla="*/ 380144 w 934948"/>
                <a:gd name="connsiteY8" fmla="*/ 297951 h 1027416"/>
                <a:gd name="connsiteX9" fmla="*/ 0 w 934948"/>
                <a:gd name="connsiteY9" fmla="*/ 246580 h 1027416"/>
                <a:gd name="connsiteX0" fmla="*/ 0 w 934948"/>
                <a:gd name="connsiteY0" fmla="*/ 246580 h 1027416"/>
                <a:gd name="connsiteX1" fmla="*/ 0 w 934948"/>
                <a:gd name="connsiteY1" fmla="*/ 246580 h 1027416"/>
                <a:gd name="connsiteX2" fmla="*/ 102742 w 934948"/>
                <a:gd name="connsiteY2" fmla="*/ 205484 h 1027416"/>
                <a:gd name="connsiteX3" fmla="*/ 934948 w 934948"/>
                <a:gd name="connsiteY3" fmla="*/ 0 h 1027416"/>
                <a:gd name="connsiteX4" fmla="*/ 575353 w 934948"/>
                <a:gd name="connsiteY4" fmla="*/ 267128 h 1027416"/>
                <a:gd name="connsiteX5" fmla="*/ 770562 w 934948"/>
                <a:gd name="connsiteY5" fmla="*/ 945223 h 1027416"/>
                <a:gd name="connsiteX6" fmla="*/ 472611 w 934948"/>
                <a:gd name="connsiteY6" fmla="*/ 462337 h 1027416"/>
                <a:gd name="connsiteX7" fmla="*/ 256854 w 934948"/>
                <a:gd name="connsiteY7" fmla="*/ 1027416 h 1027416"/>
                <a:gd name="connsiteX8" fmla="*/ 362745 w 934948"/>
                <a:gd name="connsiteY8" fmla="*/ 263151 h 1027416"/>
                <a:gd name="connsiteX9" fmla="*/ 0 w 934948"/>
                <a:gd name="connsiteY9" fmla="*/ 246580 h 1027416"/>
                <a:gd name="connsiteX0" fmla="*/ 0 w 934948"/>
                <a:gd name="connsiteY0" fmla="*/ 246580 h 1027416"/>
                <a:gd name="connsiteX1" fmla="*/ 0 w 934948"/>
                <a:gd name="connsiteY1" fmla="*/ 246580 h 1027416"/>
                <a:gd name="connsiteX2" fmla="*/ 934948 w 934948"/>
                <a:gd name="connsiteY2" fmla="*/ 0 h 1027416"/>
                <a:gd name="connsiteX3" fmla="*/ 575353 w 934948"/>
                <a:gd name="connsiteY3" fmla="*/ 267128 h 1027416"/>
                <a:gd name="connsiteX4" fmla="*/ 770562 w 934948"/>
                <a:gd name="connsiteY4" fmla="*/ 945223 h 1027416"/>
                <a:gd name="connsiteX5" fmla="*/ 472611 w 934948"/>
                <a:gd name="connsiteY5" fmla="*/ 462337 h 1027416"/>
                <a:gd name="connsiteX6" fmla="*/ 256854 w 934948"/>
                <a:gd name="connsiteY6" fmla="*/ 1027416 h 1027416"/>
                <a:gd name="connsiteX7" fmla="*/ 362745 w 934948"/>
                <a:gd name="connsiteY7" fmla="*/ 263151 h 1027416"/>
                <a:gd name="connsiteX8" fmla="*/ 0 w 934948"/>
                <a:gd name="connsiteY8" fmla="*/ 246580 h 102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4948" h="1027416">
                  <a:moveTo>
                    <a:pt x="0" y="246580"/>
                  </a:moveTo>
                  <a:lnTo>
                    <a:pt x="0" y="246580"/>
                  </a:lnTo>
                  <a:lnTo>
                    <a:pt x="934948" y="0"/>
                  </a:lnTo>
                  <a:lnTo>
                    <a:pt x="575353" y="267128"/>
                  </a:lnTo>
                  <a:lnTo>
                    <a:pt x="770562" y="945223"/>
                  </a:lnTo>
                  <a:lnTo>
                    <a:pt x="472611" y="462337"/>
                  </a:lnTo>
                  <a:lnTo>
                    <a:pt x="256854" y="1027416"/>
                  </a:lnTo>
                  <a:lnTo>
                    <a:pt x="362745" y="263151"/>
                  </a:lnTo>
                  <a:lnTo>
                    <a:pt x="0" y="2465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453196BB-9DF1-764E-A8C5-446CF3B197AF}"/>
              </a:ext>
            </a:extLst>
          </p:cNvPr>
          <p:cNvSpPr txBox="1"/>
          <p:nvPr/>
        </p:nvSpPr>
        <p:spPr>
          <a:xfrm>
            <a:off x="1001377" y="2086056"/>
            <a:ext cx="179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SMALL CHURCH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C9D67DC-340A-A841-A43D-D9C6CBB42825}"/>
              </a:ext>
            </a:extLst>
          </p:cNvPr>
          <p:cNvSpPr txBox="1"/>
          <p:nvPr/>
        </p:nvSpPr>
        <p:spPr>
          <a:xfrm>
            <a:off x="6323175" y="4140172"/>
            <a:ext cx="188624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</a:rPr>
              <a:t>Church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Administrator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D5D17FA-8B4B-E045-8009-39E34226F516}"/>
              </a:ext>
            </a:extLst>
          </p:cNvPr>
          <p:cNvGrpSpPr/>
          <p:nvPr/>
        </p:nvGrpSpPr>
        <p:grpSpPr>
          <a:xfrm>
            <a:off x="2699624" y="3187813"/>
            <a:ext cx="287369" cy="369333"/>
            <a:chOff x="7037798" y="4540442"/>
            <a:chExt cx="934948" cy="1201616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9CE29E5-DB04-0B45-8186-CAB639DD7D4B}"/>
                </a:ext>
              </a:extLst>
            </p:cNvPr>
            <p:cNvSpPr/>
            <p:nvPr/>
          </p:nvSpPr>
          <p:spPr>
            <a:xfrm>
              <a:off x="7321216" y="4540442"/>
              <a:ext cx="267489" cy="26748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418EE308-364F-E140-8C65-2A4999C4628B}"/>
                </a:ext>
              </a:extLst>
            </p:cNvPr>
            <p:cNvSpPr/>
            <p:nvPr/>
          </p:nvSpPr>
          <p:spPr>
            <a:xfrm>
              <a:off x="7037798" y="4714642"/>
              <a:ext cx="934948" cy="1027416"/>
            </a:xfrm>
            <a:custGeom>
              <a:avLst/>
              <a:gdLst>
                <a:gd name="connsiteX0" fmla="*/ 0 w 934948"/>
                <a:gd name="connsiteY0" fmla="*/ 246580 h 1027416"/>
                <a:gd name="connsiteX1" fmla="*/ 0 w 934948"/>
                <a:gd name="connsiteY1" fmla="*/ 246580 h 1027416"/>
                <a:gd name="connsiteX2" fmla="*/ 102742 w 934948"/>
                <a:gd name="connsiteY2" fmla="*/ 205484 h 1027416"/>
                <a:gd name="connsiteX3" fmla="*/ 934948 w 934948"/>
                <a:gd name="connsiteY3" fmla="*/ 0 h 1027416"/>
                <a:gd name="connsiteX4" fmla="*/ 575353 w 934948"/>
                <a:gd name="connsiteY4" fmla="*/ 267128 h 1027416"/>
                <a:gd name="connsiteX5" fmla="*/ 770562 w 934948"/>
                <a:gd name="connsiteY5" fmla="*/ 945223 h 1027416"/>
                <a:gd name="connsiteX6" fmla="*/ 472611 w 934948"/>
                <a:gd name="connsiteY6" fmla="*/ 462337 h 1027416"/>
                <a:gd name="connsiteX7" fmla="*/ 256854 w 934948"/>
                <a:gd name="connsiteY7" fmla="*/ 1027416 h 1027416"/>
                <a:gd name="connsiteX8" fmla="*/ 380144 w 934948"/>
                <a:gd name="connsiteY8" fmla="*/ 297951 h 1027416"/>
                <a:gd name="connsiteX9" fmla="*/ 0 w 934948"/>
                <a:gd name="connsiteY9" fmla="*/ 246580 h 1027416"/>
                <a:gd name="connsiteX0" fmla="*/ 0 w 934948"/>
                <a:gd name="connsiteY0" fmla="*/ 246580 h 1027416"/>
                <a:gd name="connsiteX1" fmla="*/ 0 w 934948"/>
                <a:gd name="connsiteY1" fmla="*/ 246580 h 1027416"/>
                <a:gd name="connsiteX2" fmla="*/ 102742 w 934948"/>
                <a:gd name="connsiteY2" fmla="*/ 205484 h 1027416"/>
                <a:gd name="connsiteX3" fmla="*/ 934948 w 934948"/>
                <a:gd name="connsiteY3" fmla="*/ 0 h 1027416"/>
                <a:gd name="connsiteX4" fmla="*/ 575353 w 934948"/>
                <a:gd name="connsiteY4" fmla="*/ 267128 h 1027416"/>
                <a:gd name="connsiteX5" fmla="*/ 770562 w 934948"/>
                <a:gd name="connsiteY5" fmla="*/ 945223 h 1027416"/>
                <a:gd name="connsiteX6" fmla="*/ 472611 w 934948"/>
                <a:gd name="connsiteY6" fmla="*/ 462337 h 1027416"/>
                <a:gd name="connsiteX7" fmla="*/ 256854 w 934948"/>
                <a:gd name="connsiteY7" fmla="*/ 1027416 h 1027416"/>
                <a:gd name="connsiteX8" fmla="*/ 362745 w 934948"/>
                <a:gd name="connsiteY8" fmla="*/ 263151 h 1027416"/>
                <a:gd name="connsiteX9" fmla="*/ 0 w 934948"/>
                <a:gd name="connsiteY9" fmla="*/ 246580 h 1027416"/>
                <a:gd name="connsiteX0" fmla="*/ 0 w 934948"/>
                <a:gd name="connsiteY0" fmla="*/ 246580 h 1027416"/>
                <a:gd name="connsiteX1" fmla="*/ 0 w 934948"/>
                <a:gd name="connsiteY1" fmla="*/ 246580 h 1027416"/>
                <a:gd name="connsiteX2" fmla="*/ 934948 w 934948"/>
                <a:gd name="connsiteY2" fmla="*/ 0 h 1027416"/>
                <a:gd name="connsiteX3" fmla="*/ 575353 w 934948"/>
                <a:gd name="connsiteY3" fmla="*/ 267128 h 1027416"/>
                <a:gd name="connsiteX4" fmla="*/ 770562 w 934948"/>
                <a:gd name="connsiteY4" fmla="*/ 945223 h 1027416"/>
                <a:gd name="connsiteX5" fmla="*/ 472611 w 934948"/>
                <a:gd name="connsiteY5" fmla="*/ 462337 h 1027416"/>
                <a:gd name="connsiteX6" fmla="*/ 256854 w 934948"/>
                <a:gd name="connsiteY6" fmla="*/ 1027416 h 1027416"/>
                <a:gd name="connsiteX7" fmla="*/ 362745 w 934948"/>
                <a:gd name="connsiteY7" fmla="*/ 263151 h 1027416"/>
                <a:gd name="connsiteX8" fmla="*/ 0 w 934948"/>
                <a:gd name="connsiteY8" fmla="*/ 246580 h 102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4948" h="1027416">
                  <a:moveTo>
                    <a:pt x="0" y="246580"/>
                  </a:moveTo>
                  <a:lnTo>
                    <a:pt x="0" y="246580"/>
                  </a:lnTo>
                  <a:lnTo>
                    <a:pt x="934948" y="0"/>
                  </a:lnTo>
                  <a:lnTo>
                    <a:pt x="575353" y="267128"/>
                  </a:lnTo>
                  <a:lnTo>
                    <a:pt x="770562" y="945223"/>
                  </a:lnTo>
                  <a:lnTo>
                    <a:pt x="472611" y="462337"/>
                  </a:lnTo>
                  <a:lnTo>
                    <a:pt x="256854" y="1027416"/>
                  </a:lnTo>
                  <a:lnTo>
                    <a:pt x="362745" y="263151"/>
                  </a:lnTo>
                  <a:lnTo>
                    <a:pt x="0" y="24658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B3453C1-6B99-8144-AEA1-CC444D7A8BAB}"/>
              </a:ext>
            </a:extLst>
          </p:cNvPr>
          <p:cNvGrpSpPr/>
          <p:nvPr/>
        </p:nvGrpSpPr>
        <p:grpSpPr>
          <a:xfrm>
            <a:off x="2965581" y="3267909"/>
            <a:ext cx="219925" cy="282653"/>
            <a:chOff x="7037798" y="4540442"/>
            <a:chExt cx="934948" cy="1201616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27C1631-775B-7243-986D-2319AE837D39}"/>
                </a:ext>
              </a:extLst>
            </p:cNvPr>
            <p:cNvSpPr/>
            <p:nvPr/>
          </p:nvSpPr>
          <p:spPr>
            <a:xfrm>
              <a:off x="7321216" y="4540442"/>
              <a:ext cx="267489" cy="26748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96783CB8-1534-1C4F-B787-D73994D213EA}"/>
                </a:ext>
              </a:extLst>
            </p:cNvPr>
            <p:cNvSpPr/>
            <p:nvPr/>
          </p:nvSpPr>
          <p:spPr>
            <a:xfrm>
              <a:off x="7037798" y="4714642"/>
              <a:ext cx="934948" cy="1027416"/>
            </a:xfrm>
            <a:custGeom>
              <a:avLst/>
              <a:gdLst>
                <a:gd name="connsiteX0" fmla="*/ 0 w 934948"/>
                <a:gd name="connsiteY0" fmla="*/ 246580 h 1027416"/>
                <a:gd name="connsiteX1" fmla="*/ 0 w 934948"/>
                <a:gd name="connsiteY1" fmla="*/ 246580 h 1027416"/>
                <a:gd name="connsiteX2" fmla="*/ 102742 w 934948"/>
                <a:gd name="connsiteY2" fmla="*/ 205484 h 1027416"/>
                <a:gd name="connsiteX3" fmla="*/ 934948 w 934948"/>
                <a:gd name="connsiteY3" fmla="*/ 0 h 1027416"/>
                <a:gd name="connsiteX4" fmla="*/ 575353 w 934948"/>
                <a:gd name="connsiteY4" fmla="*/ 267128 h 1027416"/>
                <a:gd name="connsiteX5" fmla="*/ 770562 w 934948"/>
                <a:gd name="connsiteY5" fmla="*/ 945223 h 1027416"/>
                <a:gd name="connsiteX6" fmla="*/ 472611 w 934948"/>
                <a:gd name="connsiteY6" fmla="*/ 462337 h 1027416"/>
                <a:gd name="connsiteX7" fmla="*/ 256854 w 934948"/>
                <a:gd name="connsiteY7" fmla="*/ 1027416 h 1027416"/>
                <a:gd name="connsiteX8" fmla="*/ 380144 w 934948"/>
                <a:gd name="connsiteY8" fmla="*/ 297951 h 1027416"/>
                <a:gd name="connsiteX9" fmla="*/ 0 w 934948"/>
                <a:gd name="connsiteY9" fmla="*/ 246580 h 1027416"/>
                <a:gd name="connsiteX0" fmla="*/ 0 w 934948"/>
                <a:gd name="connsiteY0" fmla="*/ 246580 h 1027416"/>
                <a:gd name="connsiteX1" fmla="*/ 0 w 934948"/>
                <a:gd name="connsiteY1" fmla="*/ 246580 h 1027416"/>
                <a:gd name="connsiteX2" fmla="*/ 102742 w 934948"/>
                <a:gd name="connsiteY2" fmla="*/ 205484 h 1027416"/>
                <a:gd name="connsiteX3" fmla="*/ 934948 w 934948"/>
                <a:gd name="connsiteY3" fmla="*/ 0 h 1027416"/>
                <a:gd name="connsiteX4" fmla="*/ 575353 w 934948"/>
                <a:gd name="connsiteY4" fmla="*/ 267128 h 1027416"/>
                <a:gd name="connsiteX5" fmla="*/ 770562 w 934948"/>
                <a:gd name="connsiteY5" fmla="*/ 945223 h 1027416"/>
                <a:gd name="connsiteX6" fmla="*/ 472611 w 934948"/>
                <a:gd name="connsiteY6" fmla="*/ 462337 h 1027416"/>
                <a:gd name="connsiteX7" fmla="*/ 256854 w 934948"/>
                <a:gd name="connsiteY7" fmla="*/ 1027416 h 1027416"/>
                <a:gd name="connsiteX8" fmla="*/ 362745 w 934948"/>
                <a:gd name="connsiteY8" fmla="*/ 263151 h 1027416"/>
                <a:gd name="connsiteX9" fmla="*/ 0 w 934948"/>
                <a:gd name="connsiteY9" fmla="*/ 246580 h 1027416"/>
                <a:gd name="connsiteX0" fmla="*/ 0 w 934948"/>
                <a:gd name="connsiteY0" fmla="*/ 246580 h 1027416"/>
                <a:gd name="connsiteX1" fmla="*/ 0 w 934948"/>
                <a:gd name="connsiteY1" fmla="*/ 246580 h 1027416"/>
                <a:gd name="connsiteX2" fmla="*/ 934948 w 934948"/>
                <a:gd name="connsiteY2" fmla="*/ 0 h 1027416"/>
                <a:gd name="connsiteX3" fmla="*/ 575353 w 934948"/>
                <a:gd name="connsiteY3" fmla="*/ 267128 h 1027416"/>
                <a:gd name="connsiteX4" fmla="*/ 770562 w 934948"/>
                <a:gd name="connsiteY4" fmla="*/ 945223 h 1027416"/>
                <a:gd name="connsiteX5" fmla="*/ 472611 w 934948"/>
                <a:gd name="connsiteY5" fmla="*/ 462337 h 1027416"/>
                <a:gd name="connsiteX6" fmla="*/ 256854 w 934948"/>
                <a:gd name="connsiteY6" fmla="*/ 1027416 h 1027416"/>
                <a:gd name="connsiteX7" fmla="*/ 362745 w 934948"/>
                <a:gd name="connsiteY7" fmla="*/ 263151 h 1027416"/>
                <a:gd name="connsiteX8" fmla="*/ 0 w 934948"/>
                <a:gd name="connsiteY8" fmla="*/ 246580 h 102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4948" h="1027416">
                  <a:moveTo>
                    <a:pt x="0" y="246580"/>
                  </a:moveTo>
                  <a:lnTo>
                    <a:pt x="0" y="246580"/>
                  </a:lnTo>
                  <a:lnTo>
                    <a:pt x="934948" y="0"/>
                  </a:lnTo>
                  <a:lnTo>
                    <a:pt x="575353" y="267128"/>
                  </a:lnTo>
                  <a:lnTo>
                    <a:pt x="770562" y="945223"/>
                  </a:lnTo>
                  <a:lnTo>
                    <a:pt x="472611" y="462337"/>
                  </a:lnTo>
                  <a:lnTo>
                    <a:pt x="256854" y="1027416"/>
                  </a:lnTo>
                  <a:lnTo>
                    <a:pt x="362745" y="263151"/>
                  </a:lnTo>
                  <a:lnTo>
                    <a:pt x="0" y="24658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A5704CA-FD99-D648-9C14-29FC0E845011}"/>
              </a:ext>
            </a:extLst>
          </p:cNvPr>
          <p:cNvGrpSpPr/>
          <p:nvPr/>
        </p:nvGrpSpPr>
        <p:grpSpPr>
          <a:xfrm>
            <a:off x="3295417" y="3082395"/>
            <a:ext cx="287369" cy="369333"/>
            <a:chOff x="7037798" y="4540442"/>
            <a:chExt cx="934948" cy="1201616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CE9ECE1-D568-1344-A73D-6D65440EACE6}"/>
                </a:ext>
              </a:extLst>
            </p:cNvPr>
            <p:cNvSpPr/>
            <p:nvPr/>
          </p:nvSpPr>
          <p:spPr>
            <a:xfrm>
              <a:off x="7321216" y="4540442"/>
              <a:ext cx="267489" cy="26748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0F61E914-1944-084B-B459-9C86E0EEF508}"/>
                </a:ext>
              </a:extLst>
            </p:cNvPr>
            <p:cNvSpPr/>
            <p:nvPr/>
          </p:nvSpPr>
          <p:spPr>
            <a:xfrm>
              <a:off x="7037798" y="4714642"/>
              <a:ext cx="934948" cy="1027416"/>
            </a:xfrm>
            <a:custGeom>
              <a:avLst/>
              <a:gdLst>
                <a:gd name="connsiteX0" fmla="*/ 0 w 934948"/>
                <a:gd name="connsiteY0" fmla="*/ 246580 h 1027416"/>
                <a:gd name="connsiteX1" fmla="*/ 0 w 934948"/>
                <a:gd name="connsiteY1" fmla="*/ 246580 h 1027416"/>
                <a:gd name="connsiteX2" fmla="*/ 102742 w 934948"/>
                <a:gd name="connsiteY2" fmla="*/ 205484 h 1027416"/>
                <a:gd name="connsiteX3" fmla="*/ 934948 w 934948"/>
                <a:gd name="connsiteY3" fmla="*/ 0 h 1027416"/>
                <a:gd name="connsiteX4" fmla="*/ 575353 w 934948"/>
                <a:gd name="connsiteY4" fmla="*/ 267128 h 1027416"/>
                <a:gd name="connsiteX5" fmla="*/ 770562 w 934948"/>
                <a:gd name="connsiteY5" fmla="*/ 945223 h 1027416"/>
                <a:gd name="connsiteX6" fmla="*/ 472611 w 934948"/>
                <a:gd name="connsiteY6" fmla="*/ 462337 h 1027416"/>
                <a:gd name="connsiteX7" fmla="*/ 256854 w 934948"/>
                <a:gd name="connsiteY7" fmla="*/ 1027416 h 1027416"/>
                <a:gd name="connsiteX8" fmla="*/ 380144 w 934948"/>
                <a:gd name="connsiteY8" fmla="*/ 297951 h 1027416"/>
                <a:gd name="connsiteX9" fmla="*/ 0 w 934948"/>
                <a:gd name="connsiteY9" fmla="*/ 246580 h 1027416"/>
                <a:gd name="connsiteX0" fmla="*/ 0 w 934948"/>
                <a:gd name="connsiteY0" fmla="*/ 246580 h 1027416"/>
                <a:gd name="connsiteX1" fmla="*/ 0 w 934948"/>
                <a:gd name="connsiteY1" fmla="*/ 246580 h 1027416"/>
                <a:gd name="connsiteX2" fmla="*/ 102742 w 934948"/>
                <a:gd name="connsiteY2" fmla="*/ 205484 h 1027416"/>
                <a:gd name="connsiteX3" fmla="*/ 934948 w 934948"/>
                <a:gd name="connsiteY3" fmla="*/ 0 h 1027416"/>
                <a:gd name="connsiteX4" fmla="*/ 575353 w 934948"/>
                <a:gd name="connsiteY4" fmla="*/ 267128 h 1027416"/>
                <a:gd name="connsiteX5" fmla="*/ 770562 w 934948"/>
                <a:gd name="connsiteY5" fmla="*/ 945223 h 1027416"/>
                <a:gd name="connsiteX6" fmla="*/ 472611 w 934948"/>
                <a:gd name="connsiteY6" fmla="*/ 462337 h 1027416"/>
                <a:gd name="connsiteX7" fmla="*/ 256854 w 934948"/>
                <a:gd name="connsiteY7" fmla="*/ 1027416 h 1027416"/>
                <a:gd name="connsiteX8" fmla="*/ 362745 w 934948"/>
                <a:gd name="connsiteY8" fmla="*/ 263151 h 1027416"/>
                <a:gd name="connsiteX9" fmla="*/ 0 w 934948"/>
                <a:gd name="connsiteY9" fmla="*/ 246580 h 1027416"/>
                <a:gd name="connsiteX0" fmla="*/ 0 w 934948"/>
                <a:gd name="connsiteY0" fmla="*/ 246580 h 1027416"/>
                <a:gd name="connsiteX1" fmla="*/ 0 w 934948"/>
                <a:gd name="connsiteY1" fmla="*/ 246580 h 1027416"/>
                <a:gd name="connsiteX2" fmla="*/ 934948 w 934948"/>
                <a:gd name="connsiteY2" fmla="*/ 0 h 1027416"/>
                <a:gd name="connsiteX3" fmla="*/ 575353 w 934948"/>
                <a:gd name="connsiteY3" fmla="*/ 267128 h 1027416"/>
                <a:gd name="connsiteX4" fmla="*/ 770562 w 934948"/>
                <a:gd name="connsiteY4" fmla="*/ 945223 h 1027416"/>
                <a:gd name="connsiteX5" fmla="*/ 472611 w 934948"/>
                <a:gd name="connsiteY5" fmla="*/ 462337 h 1027416"/>
                <a:gd name="connsiteX6" fmla="*/ 256854 w 934948"/>
                <a:gd name="connsiteY6" fmla="*/ 1027416 h 1027416"/>
                <a:gd name="connsiteX7" fmla="*/ 362745 w 934948"/>
                <a:gd name="connsiteY7" fmla="*/ 263151 h 1027416"/>
                <a:gd name="connsiteX8" fmla="*/ 0 w 934948"/>
                <a:gd name="connsiteY8" fmla="*/ 246580 h 102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4948" h="1027416">
                  <a:moveTo>
                    <a:pt x="0" y="246580"/>
                  </a:moveTo>
                  <a:lnTo>
                    <a:pt x="0" y="246580"/>
                  </a:lnTo>
                  <a:lnTo>
                    <a:pt x="934948" y="0"/>
                  </a:lnTo>
                  <a:lnTo>
                    <a:pt x="575353" y="267128"/>
                  </a:lnTo>
                  <a:lnTo>
                    <a:pt x="770562" y="945223"/>
                  </a:lnTo>
                  <a:lnTo>
                    <a:pt x="472611" y="462337"/>
                  </a:lnTo>
                  <a:lnTo>
                    <a:pt x="256854" y="1027416"/>
                  </a:lnTo>
                  <a:lnTo>
                    <a:pt x="362745" y="263151"/>
                  </a:lnTo>
                  <a:lnTo>
                    <a:pt x="0" y="24658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DEB9D54-ECB2-374D-B20D-82112AAC491B}"/>
              </a:ext>
            </a:extLst>
          </p:cNvPr>
          <p:cNvGrpSpPr/>
          <p:nvPr/>
        </p:nvGrpSpPr>
        <p:grpSpPr>
          <a:xfrm>
            <a:off x="2928004" y="2891860"/>
            <a:ext cx="287369" cy="369333"/>
            <a:chOff x="7037798" y="4540442"/>
            <a:chExt cx="934948" cy="1201616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D610152E-46F1-E143-9F71-83D890100354}"/>
                </a:ext>
              </a:extLst>
            </p:cNvPr>
            <p:cNvSpPr/>
            <p:nvPr/>
          </p:nvSpPr>
          <p:spPr>
            <a:xfrm>
              <a:off x="7321216" y="4540442"/>
              <a:ext cx="267489" cy="26748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9B44AB50-4E41-7043-9A7F-20A07232DAAB}"/>
                </a:ext>
              </a:extLst>
            </p:cNvPr>
            <p:cNvSpPr/>
            <p:nvPr/>
          </p:nvSpPr>
          <p:spPr>
            <a:xfrm>
              <a:off x="7037798" y="4714642"/>
              <a:ext cx="934948" cy="1027416"/>
            </a:xfrm>
            <a:custGeom>
              <a:avLst/>
              <a:gdLst>
                <a:gd name="connsiteX0" fmla="*/ 0 w 934948"/>
                <a:gd name="connsiteY0" fmla="*/ 246580 h 1027416"/>
                <a:gd name="connsiteX1" fmla="*/ 0 w 934948"/>
                <a:gd name="connsiteY1" fmla="*/ 246580 h 1027416"/>
                <a:gd name="connsiteX2" fmla="*/ 102742 w 934948"/>
                <a:gd name="connsiteY2" fmla="*/ 205484 h 1027416"/>
                <a:gd name="connsiteX3" fmla="*/ 934948 w 934948"/>
                <a:gd name="connsiteY3" fmla="*/ 0 h 1027416"/>
                <a:gd name="connsiteX4" fmla="*/ 575353 w 934948"/>
                <a:gd name="connsiteY4" fmla="*/ 267128 h 1027416"/>
                <a:gd name="connsiteX5" fmla="*/ 770562 w 934948"/>
                <a:gd name="connsiteY5" fmla="*/ 945223 h 1027416"/>
                <a:gd name="connsiteX6" fmla="*/ 472611 w 934948"/>
                <a:gd name="connsiteY6" fmla="*/ 462337 h 1027416"/>
                <a:gd name="connsiteX7" fmla="*/ 256854 w 934948"/>
                <a:gd name="connsiteY7" fmla="*/ 1027416 h 1027416"/>
                <a:gd name="connsiteX8" fmla="*/ 380144 w 934948"/>
                <a:gd name="connsiteY8" fmla="*/ 297951 h 1027416"/>
                <a:gd name="connsiteX9" fmla="*/ 0 w 934948"/>
                <a:gd name="connsiteY9" fmla="*/ 246580 h 1027416"/>
                <a:gd name="connsiteX0" fmla="*/ 0 w 934948"/>
                <a:gd name="connsiteY0" fmla="*/ 246580 h 1027416"/>
                <a:gd name="connsiteX1" fmla="*/ 0 w 934948"/>
                <a:gd name="connsiteY1" fmla="*/ 246580 h 1027416"/>
                <a:gd name="connsiteX2" fmla="*/ 102742 w 934948"/>
                <a:gd name="connsiteY2" fmla="*/ 205484 h 1027416"/>
                <a:gd name="connsiteX3" fmla="*/ 934948 w 934948"/>
                <a:gd name="connsiteY3" fmla="*/ 0 h 1027416"/>
                <a:gd name="connsiteX4" fmla="*/ 575353 w 934948"/>
                <a:gd name="connsiteY4" fmla="*/ 267128 h 1027416"/>
                <a:gd name="connsiteX5" fmla="*/ 770562 w 934948"/>
                <a:gd name="connsiteY5" fmla="*/ 945223 h 1027416"/>
                <a:gd name="connsiteX6" fmla="*/ 472611 w 934948"/>
                <a:gd name="connsiteY6" fmla="*/ 462337 h 1027416"/>
                <a:gd name="connsiteX7" fmla="*/ 256854 w 934948"/>
                <a:gd name="connsiteY7" fmla="*/ 1027416 h 1027416"/>
                <a:gd name="connsiteX8" fmla="*/ 362745 w 934948"/>
                <a:gd name="connsiteY8" fmla="*/ 263151 h 1027416"/>
                <a:gd name="connsiteX9" fmla="*/ 0 w 934948"/>
                <a:gd name="connsiteY9" fmla="*/ 246580 h 1027416"/>
                <a:gd name="connsiteX0" fmla="*/ 0 w 934948"/>
                <a:gd name="connsiteY0" fmla="*/ 246580 h 1027416"/>
                <a:gd name="connsiteX1" fmla="*/ 0 w 934948"/>
                <a:gd name="connsiteY1" fmla="*/ 246580 h 1027416"/>
                <a:gd name="connsiteX2" fmla="*/ 934948 w 934948"/>
                <a:gd name="connsiteY2" fmla="*/ 0 h 1027416"/>
                <a:gd name="connsiteX3" fmla="*/ 575353 w 934948"/>
                <a:gd name="connsiteY3" fmla="*/ 267128 h 1027416"/>
                <a:gd name="connsiteX4" fmla="*/ 770562 w 934948"/>
                <a:gd name="connsiteY4" fmla="*/ 945223 h 1027416"/>
                <a:gd name="connsiteX5" fmla="*/ 472611 w 934948"/>
                <a:gd name="connsiteY5" fmla="*/ 462337 h 1027416"/>
                <a:gd name="connsiteX6" fmla="*/ 256854 w 934948"/>
                <a:gd name="connsiteY6" fmla="*/ 1027416 h 1027416"/>
                <a:gd name="connsiteX7" fmla="*/ 362745 w 934948"/>
                <a:gd name="connsiteY7" fmla="*/ 263151 h 1027416"/>
                <a:gd name="connsiteX8" fmla="*/ 0 w 934948"/>
                <a:gd name="connsiteY8" fmla="*/ 246580 h 102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4948" h="1027416">
                  <a:moveTo>
                    <a:pt x="0" y="246580"/>
                  </a:moveTo>
                  <a:lnTo>
                    <a:pt x="0" y="246580"/>
                  </a:lnTo>
                  <a:lnTo>
                    <a:pt x="934948" y="0"/>
                  </a:lnTo>
                  <a:lnTo>
                    <a:pt x="575353" y="267128"/>
                  </a:lnTo>
                  <a:lnTo>
                    <a:pt x="770562" y="945223"/>
                  </a:lnTo>
                  <a:lnTo>
                    <a:pt x="472611" y="462337"/>
                  </a:lnTo>
                  <a:lnTo>
                    <a:pt x="256854" y="1027416"/>
                  </a:lnTo>
                  <a:lnTo>
                    <a:pt x="362745" y="263151"/>
                  </a:lnTo>
                  <a:lnTo>
                    <a:pt x="0" y="24658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A7CA04D9-162E-2543-91D0-F8643BE72AB3}"/>
              </a:ext>
            </a:extLst>
          </p:cNvPr>
          <p:cNvSpPr txBox="1"/>
          <p:nvPr/>
        </p:nvSpPr>
        <p:spPr>
          <a:xfrm>
            <a:off x="7395977" y="1983354"/>
            <a:ext cx="1055405" cy="329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Website</a:t>
            </a:r>
          </a:p>
        </p:txBody>
      </p:sp>
      <p:sp>
        <p:nvSpPr>
          <p:cNvPr id="45" name="Freeform 486">
            <a:extLst>
              <a:ext uri="{FF2B5EF4-FFF2-40B4-BE49-F238E27FC236}">
                <a16:creationId xmlns:a16="http://schemas.microsoft.com/office/drawing/2014/main" id="{81389C7D-5B18-D04B-B553-626C2408704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017116" y="1964751"/>
            <a:ext cx="367041" cy="367041"/>
          </a:xfrm>
          <a:custGeom>
            <a:avLst/>
            <a:gdLst>
              <a:gd name="T0" fmla="*/ 256 w 512"/>
              <a:gd name="T1" fmla="*/ 0 h 512"/>
              <a:gd name="T2" fmla="*/ 0 w 512"/>
              <a:gd name="T3" fmla="*/ 256 h 512"/>
              <a:gd name="T4" fmla="*/ 256 w 512"/>
              <a:gd name="T5" fmla="*/ 512 h 512"/>
              <a:gd name="T6" fmla="*/ 512 w 512"/>
              <a:gd name="T7" fmla="*/ 256 h 512"/>
              <a:gd name="T8" fmla="*/ 256 w 512"/>
              <a:gd name="T9" fmla="*/ 0 h 512"/>
              <a:gd name="T10" fmla="*/ 117 w 512"/>
              <a:gd name="T11" fmla="*/ 160 h 512"/>
              <a:gd name="T12" fmla="*/ 128 w 512"/>
              <a:gd name="T13" fmla="*/ 149 h 512"/>
              <a:gd name="T14" fmla="*/ 384 w 512"/>
              <a:gd name="T15" fmla="*/ 149 h 512"/>
              <a:gd name="T16" fmla="*/ 394 w 512"/>
              <a:gd name="T17" fmla="*/ 160 h 512"/>
              <a:gd name="T18" fmla="*/ 394 w 512"/>
              <a:gd name="T19" fmla="*/ 309 h 512"/>
              <a:gd name="T20" fmla="*/ 384 w 512"/>
              <a:gd name="T21" fmla="*/ 320 h 512"/>
              <a:gd name="T22" fmla="*/ 128 w 512"/>
              <a:gd name="T23" fmla="*/ 320 h 512"/>
              <a:gd name="T24" fmla="*/ 117 w 512"/>
              <a:gd name="T25" fmla="*/ 309 h 512"/>
              <a:gd name="T26" fmla="*/ 117 w 512"/>
              <a:gd name="T27" fmla="*/ 160 h 512"/>
              <a:gd name="T28" fmla="*/ 405 w 512"/>
              <a:gd name="T29" fmla="*/ 362 h 512"/>
              <a:gd name="T30" fmla="*/ 106 w 512"/>
              <a:gd name="T31" fmla="*/ 362 h 512"/>
              <a:gd name="T32" fmla="*/ 96 w 512"/>
              <a:gd name="T33" fmla="*/ 352 h 512"/>
              <a:gd name="T34" fmla="*/ 106 w 512"/>
              <a:gd name="T35" fmla="*/ 341 h 512"/>
              <a:gd name="T36" fmla="*/ 405 w 512"/>
              <a:gd name="T37" fmla="*/ 341 h 512"/>
              <a:gd name="T38" fmla="*/ 416 w 512"/>
              <a:gd name="T39" fmla="*/ 352 h 512"/>
              <a:gd name="T40" fmla="*/ 405 w 512"/>
              <a:gd name="T41" fmla="*/ 362 h 512"/>
              <a:gd name="T42" fmla="*/ 373 w 512"/>
              <a:gd name="T43" fmla="*/ 298 h 512"/>
              <a:gd name="T44" fmla="*/ 138 w 512"/>
              <a:gd name="T45" fmla="*/ 298 h 512"/>
              <a:gd name="T46" fmla="*/ 138 w 512"/>
              <a:gd name="T47" fmla="*/ 170 h 512"/>
              <a:gd name="T48" fmla="*/ 373 w 512"/>
              <a:gd name="T49" fmla="*/ 170 h 512"/>
              <a:gd name="T50" fmla="*/ 373 w 512"/>
              <a:gd name="T51" fmla="*/ 298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117" y="160"/>
                </a:moveTo>
                <a:cubicBezTo>
                  <a:pt x="117" y="154"/>
                  <a:pt x="122" y="149"/>
                  <a:pt x="128" y="149"/>
                </a:cubicBezTo>
                <a:cubicBezTo>
                  <a:pt x="384" y="149"/>
                  <a:pt x="384" y="149"/>
                  <a:pt x="384" y="149"/>
                </a:cubicBezTo>
                <a:cubicBezTo>
                  <a:pt x="390" y="149"/>
                  <a:pt x="394" y="154"/>
                  <a:pt x="394" y="160"/>
                </a:cubicBezTo>
                <a:cubicBezTo>
                  <a:pt x="394" y="309"/>
                  <a:pt x="394" y="309"/>
                  <a:pt x="394" y="309"/>
                </a:cubicBezTo>
                <a:cubicBezTo>
                  <a:pt x="394" y="315"/>
                  <a:pt x="390" y="320"/>
                  <a:pt x="384" y="320"/>
                </a:cubicBezTo>
                <a:cubicBezTo>
                  <a:pt x="128" y="320"/>
                  <a:pt x="128" y="320"/>
                  <a:pt x="128" y="320"/>
                </a:cubicBezTo>
                <a:cubicBezTo>
                  <a:pt x="122" y="320"/>
                  <a:pt x="117" y="315"/>
                  <a:pt x="117" y="309"/>
                </a:cubicBezTo>
                <a:lnTo>
                  <a:pt x="117" y="160"/>
                </a:lnTo>
                <a:close/>
                <a:moveTo>
                  <a:pt x="405" y="362"/>
                </a:moveTo>
                <a:cubicBezTo>
                  <a:pt x="106" y="362"/>
                  <a:pt x="106" y="362"/>
                  <a:pt x="106" y="362"/>
                </a:cubicBezTo>
                <a:cubicBezTo>
                  <a:pt x="100" y="362"/>
                  <a:pt x="96" y="358"/>
                  <a:pt x="96" y="352"/>
                </a:cubicBezTo>
                <a:cubicBezTo>
                  <a:pt x="96" y="346"/>
                  <a:pt x="100" y="341"/>
                  <a:pt x="106" y="341"/>
                </a:cubicBezTo>
                <a:cubicBezTo>
                  <a:pt x="405" y="341"/>
                  <a:pt x="405" y="341"/>
                  <a:pt x="405" y="341"/>
                </a:cubicBezTo>
                <a:cubicBezTo>
                  <a:pt x="411" y="341"/>
                  <a:pt x="416" y="346"/>
                  <a:pt x="416" y="352"/>
                </a:cubicBezTo>
                <a:cubicBezTo>
                  <a:pt x="416" y="358"/>
                  <a:pt x="411" y="362"/>
                  <a:pt x="405" y="362"/>
                </a:cubicBezTo>
                <a:close/>
                <a:moveTo>
                  <a:pt x="373" y="298"/>
                </a:moveTo>
                <a:cubicBezTo>
                  <a:pt x="138" y="298"/>
                  <a:pt x="138" y="298"/>
                  <a:pt x="138" y="298"/>
                </a:cubicBezTo>
                <a:cubicBezTo>
                  <a:pt x="138" y="170"/>
                  <a:pt x="138" y="170"/>
                  <a:pt x="138" y="170"/>
                </a:cubicBezTo>
                <a:cubicBezTo>
                  <a:pt x="373" y="170"/>
                  <a:pt x="373" y="170"/>
                  <a:pt x="373" y="170"/>
                </a:cubicBezTo>
                <a:lnTo>
                  <a:pt x="373" y="29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36D795D4-AA71-D74B-82B5-3ABEC4BFD6B2}"/>
              </a:ext>
            </a:extLst>
          </p:cNvPr>
          <p:cNvSpPr/>
          <p:nvPr/>
        </p:nvSpPr>
        <p:spPr>
          <a:xfrm>
            <a:off x="5800030" y="1842669"/>
            <a:ext cx="681855" cy="3367960"/>
          </a:xfrm>
          <a:prstGeom prst="rightBrace">
            <a:avLst>
              <a:gd name="adj1" fmla="val 29428"/>
              <a:gd name="adj2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AB0F0E2-36BE-364D-B9DF-24011D1C1AC7}"/>
              </a:ext>
            </a:extLst>
          </p:cNvPr>
          <p:cNvCxnSpPr/>
          <p:nvPr/>
        </p:nvCxnSpPr>
        <p:spPr>
          <a:xfrm flipV="1">
            <a:off x="7177501" y="2451357"/>
            <a:ext cx="0" cy="691633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0C9F676-FA37-EE4F-9956-6B24AA4B273E}"/>
              </a:ext>
            </a:extLst>
          </p:cNvPr>
          <p:cNvSpPr/>
          <p:nvPr/>
        </p:nvSpPr>
        <p:spPr>
          <a:xfrm>
            <a:off x="7272726" y="2496659"/>
            <a:ext cx="1344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Updated Manually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106227-2B28-E745-9E51-F7BD36B96910}"/>
              </a:ext>
            </a:extLst>
          </p:cNvPr>
          <p:cNvSpPr txBox="1"/>
          <p:nvPr/>
        </p:nvSpPr>
        <p:spPr>
          <a:xfrm>
            <a:off x="197576" y="5483227"/>
            <a:ext cx="8307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i="1" dirty="0">
                <a:solidFill>
                  <a:srgbClr val="C00000"/>
                </a:solidFill>
              </a:rPr>
              <a:t>“I am the good shepherd; I know my sheep and my sheep know me”</a:t>
            </a:r>
          </a:p>
          <a:p>
            <a:pPr algn="r"/>
            <a:r>
              <a:rPr lang="en-US" i="1" dirty="0">
                <a:solidFill>
                  <a:srgbClr val="C00000"/>
                </a:solidFill>
              </a:rPr>
              <a:t>Jesus, John 10:14</a:t>
            </a:r>
          </a:p>
        </p:txBody>
      </p:sp>
    </p:spTree>
    <p:extLst>
      <p:ext uri="{BB962C8B-B14F-4D97-AF65-F5344CB8AC3E}">
        <p14:creationId xmlns:p14="http://schemas.microsoft.com/office/powerpoint/2010/main" val="3282281088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21CE9-7AB3-BD4D-B3B5-A9B58BF54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92D53-0203-C44E-9650-4F3698DE8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76" y="759388"/>
            <a:ext cx="8854984" cy="775032"/>
          </a:xfrm>
        </p:spPr>
        <p:txBody>
          <a:bodyPr/>
          <a:lstStyle/>
          <a:p>
            <a:r>
              <a:rPr lang="en-US" dirty="0"/>
              <a:t>But as the church grows, keeping all this interconnected information up to date and synchronized by hand becomes much more difficult.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A4F1A-F0B5-C447-A952-D3FA71538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4CF3-8CE0-4745-9EA7-00B4EADDD4E6}" type="datetime3">
              <a:rPr lang="en-US" smtClean="0"/>
              <a:t>20 August 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1E30B-1BC7-FF42-B80E-CF43F0E9A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Copper Hills Church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9F492-C093-064B-BDA8-86FB73A29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9620-6D94-494B-BD58-B7D8D1658045}" type="slidenum">
              <a:rPr lang="en-US" smtClean="0"/>
              <a:t>5</a:t>
            </a:fld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1391615-15E3-FB43-A68E-E956CB0E79CB}"/>
              </a:ext>
            </a:extLst>
          </p:cNvPr>
          <p:cNvCxnSpPr>
            <a:cxnSpLocks/>
            <a:stCxn id="47" idx="16"/>
            <a:endCxn id="62" idx="13"/>
          </p:cNvCxnSpPr>
          <p:nvPr/>
        </p:nvCxnSpPr>
        <p:spPr>
          <a:xfrm flipH="1" flipV="1">
            <a:off x="2655318" y="2259267"/>
            <a:ext cx="716340" cy="36239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B4C22B4-69FD-CF4E-8E35-F8C120A86A7E}"/>
              </a:ext>
            </a:extLst>
          </p:cNvPr>
          <p:cNvGrpSpPr/>
          <p:nvPr/>
        </p:nvGrpSpPr>
        <p:grpSpPr>
          <a:xfrm>
            <a:off x="1019285" y="2042113"/>
            <a:ext cx="1055662" cy="539717"/>
            <a:chOff x="801513" y="4663011"/>
            <a:chExt cx="1055662" cy="53971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2EE67F8-0EA7-514A-81F5-3C51F615FD8C}"/>
                </a:ext>
              </a:extLst>
            </p:cNvPr>
            <p:cNvSpPr txBox="1"/>
            <p:nvPr/>
          </p:nvSpPr>
          <p:spPr>
            <a:xfrm>
              <a:off x="1096857" y="4663011"/>
              <a:ext cx="760318" cy="512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70000"/>
                </a:lnSpc>
                <a:defRPr sz="1600"/>
              </a:lvl1pPr>
            </a:lstStyle>
            <a:p>
              <a:r>
                <a:rPr lang="en-US" dirty="0"/>
                <a:t>Special</a:t>
              </a:r>
              <a:br>
                <a:rPr lang="en-US" dirty="0"/>
              </a:br>
              <a:r>
                <a:rPr lang="en-US" dirty="0"/>
                <a:t>Needs</a:t>
              </a:r>
            </a:p>
          </p:txBody>
        </p:sp>
        <p:grpSp>
          <p:nvGrpSpPr>
            <p:cNvPr id="44" name="Group 498">
              <a:extLst>
                <a:ext uri="{FF2B5EF4-FFF2-40B4-BE49-F238E27FC236}">
                  <a16:creationId xmlns:a16="http://schemas.microsoft.com/office/drawing/2014/main" id="{D033A572-3C61-574B-91E6-7D01AFB6D2A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01513" y="4835097"/>
              <a:ext cx="367631" cy="367631"/>
              <a:chOff x="1543" y="2005"/>
              <a:chExt cx="340" cy="340"/>
            </a:xfrm>
            <a:solidFill>
              <a:schemeClr val="tx1"/>
            </a:solidFill>
          </p:grpSpPr>
          <p:sp>
            <p:nvSpPr>
              <p:cNvPr id="45" name="Freeform 499">
                <a:extLst>
                  <a:ext uri="{FF2B5EF4-FFF2-40B4-BE49-F238E27FC236}">
                    <a16:creationId xmlns:a16="http://schemas.microsoft.com/office/drawing/2014/main" id="{6389005D-8426-3B43-AFC9-FE635BE74F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3" y="2005"/>
                <a:ext cx="340" cy="340"/>
              </a:xfrm>
              <a:custGeom>
                <a:avLst/>
                <a:gdLst>
                  <a:gd name="T0" fmla="*/ 256 w 512"/>
                  <a:gd name="T1" fmla="*/ 0 h 512"/>
                  <a:gd name="T2" fmla="*/ 0 w 512"/>
                  <a:gd name="T3" fmla="*/ 256 h 512"/>
                  <a:gd name="T4" fmla="*/ 256 w 512"/>
                  <a:gd name="T5" fmla="*/ 512 h 512"/>
                  <a:gd name="T6" fmla="*/ 512 w 512"/>
                  <a:gd name="T7" fmla="*/ 256 h 512"/>
                  <a:gd name="T8" fmla="*/ 256 w 512"/>
                  <a:gd name="T9" fmla="*/ 0 h 512"/>
                  <a:gd name="T10" fmla="*/ 414 w 512"/>
                  <a:gd name="T11" fmla="*/ 368 h 512"/>
                  <a:gd name="T12" fmla="*/ 405 w 512"/>
                  <a:gd name="T13" fmla="*/ 373 h 512"/>
                  <a:gd name="T14" fmla="*/ 106 w 512"/>
                  <a:gd name="T15" fmla="*/ 373 h 512"/>
                  <a:gd name="T16" fmla="*/ 97 w 512"/>
                  <a:gd name="T17" fmla="*/ 368 h 512"/>
                  <a:gd name="T18" fmla="*/ 97 w 512"/>
                  <a:gd name="T19" fmla="*/ 357 h 512"/>
                  <a:gd name="T20" fmla="*/ 247 w 512"/>
                  <a:gd name="T21" fmla="*/ 111 h 512"/>
                  <a:gd name="T22" fmla="*/ 265 w 512"/>
                  <a:gd name="T23" fmla="*/ 111 h 512"/>
                  <a:gd name="T24" fmla="*/ 414 w 512"/>
                  <a:gd name="T25" fmla="*/ 357 h 512"/>
                  <a:gd name="T26" fmla="*/ 414 w 512"/>
                  <a:gd name="T27" fmla="*/ 368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12" h="512"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  <a:moveTo>
                      <a:pt x="414" y="368"/>
                    </a:moveTo>
                    <a:cubicBezTo>
                      <a:pt x="412" y="371"/>
                      <a:pt x="409" y="373"/>
                      <a:pt x="405" y="373"/>
                    </a:cubicBezTo>
                    <a:cubicBezTo>
                      <a:pt x="106" y="373"/>
                      <a:pt x="106" y="373"/>
                      <a:pt x="106" y="373"/>
                    </a:cubicBezTo>
                    <a:cubicBezTo>
                      <a:pt x="102" y="373"/>
                      <a:pt x="99" y="371"/>
                      <a:pt x="97" y="368"/>
                    </a:cubicBezTo>
                    <a:cubicBezTo>
                      <a:pt x="95" y="364"/>
                      <a:pt x="95" y="360"/>
                      <a:pt x="97" y="357"/>
                    </a:cubicBezTo>
                    <a:cubicBezTo>
                      <a:pt x="247" y="111"/>
                      <a:pt x="247" y="111"/>
                      <a:pt x="247" y="111"/>
                    </a:cubicBezTo>
                    <a:cubicBezTo>
                      <a:pt x="250" y="105"/>
                      <a:pt x="261" y="105"/>
                      <a:pt x="265" y="111"/>
                    </a:cubicBezTo>
                    <a:cubicBezTo>
                      <a:pt x="414" y="357"/>
                      <a:pt x="414" y="357"/>
                      <a:pt x="414" y="357"/>
                    </a:cubicBezTo>
                    <a:cubicBezTo>
                      <a:pt x="416" y="360"/>
                      <a:pt x="416" y="364"/>
                      <a:pt x="414" y="3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600"/>
              </a:p>
            </p:txBody>
          </p:sp>
          <p:sp>
            <p:nvSpPr>
              <p:cNvPr id="46" name="Freeform 500">
                <a:extLst>
                  <a:ext uri="{FF2B5EF4-FFF2-40B4-BE49-F238E27FC236}">
                    <a16:creationId xmlns:a16="http://schemas.microsoft.com/office/drawing/2014/main" id="{A417D48C-2DEE-534B-AF1F-713EBDB0F5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26" y="2097"/>
                <a:ext cx="173" cy="142"/>
              </a:xfrm>
              <a:custGeom>
                <a:avLst/>
                <a:gdLst>
                  <a:gd name="T0" fmla="*/ 0 w 261"/>
                  <a:gd name="T1" fmla="*/ 214 h 214"/>
                  <a:gd name="T2" fmla="*/ 261 w 261"/>
                  <a:gd name="T3" fmla="*/ 214 h 214"/>
                  <a:gd name="T4" fmla="*/ 131 w 261"/>
                  <a:gd name="T5" fmla="*/ 0 h 214"/>
                  <a:gd name="T6" fmla="*/ 0 w 261"/>
                  <a:gd name="T7" fmla="*/ 214 h 214"/>
                  <a:gd name="T8" fmla="*/ 131 w 261"/>
                  <a:gd name="T9" fmla="*/ 192 h 214"/>
                  <a:gd name="T10" fmla="*/ 120 w 261"/>
                  <a:gd name="T11" fmla="*/ 182 h 214"/>
                  <a:gd name="T12" fmla="*/ 131 w 261"/>
                  <a:gd name="T13" fmla="*/ 171 h 214"/>
                  <a:gd name="T14" fmla="*/ 141 w 261"/>
                  <a:gd name="T15" fmla="*/ 182 h 214"/>
                  <a:gd name="T16" fmla="*/ 131 w 261"/>
                  <a:gd name="T17" fmla="*/ 192 h 214"/>
                  <a:gd name="T18" fmla="*/ 141 w 261"/>
                  <a:gd name="T19" fmla="*/ 64 h 214"/>
                  <a:gd name="T20" fmla="*/ 141 w 261"/>
                  <a:gd name="T21" fmla="*/ 139 h 214"/>
                  <a:gd name="T22" fmla="*/ 131 w 261"/>
                  <a:gd name="T23" fmla="*/ 150 h 214"/>
                  <a:gd name="T24" fmla="*/ 120 w 261"/>
                  <a:gd name="T25" fmla="*/ 139 h 214"/>
                  <a:gd name="T26" fmla="*/ 120 w 261"/>
                  <a:gd name="T27" fmla="*/ 64 h 214"/>
                  <a:gd name="T28" fmla="*/ 131 w 261"/>
                  <a:gd name="T29" fmla="*/ 54 h 214"/>
                  <a:gd name="T30" fmla="*/ 141 w 261"/>
                  <a:gd name="T31" fmla="*/ 6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1" h="214">
                    <a:moveTo>
                      <a:pt x="0" y="214"/>
                    </a:moveTo>
                    <a:cubicBezTo>
                      <a:pt x="261" y="214"/>
                      <a:pt x="261" y="214"/>
                      <a:pt x="261" y="214"/>
                    </a:cubicBezTo>
                    <a:cubicBezTo>
                      <a:pt x="131" y="0"/>
                      <a:pt x="131" y="0"/>
                      <a:pt x="131" y="0"/>
                    </a:cubicBezTo>
                    <a:lnTo>
                      <a:pt x="0" y="214"/>
                    </a:lnTo>
                    <a:close/>
                    <a:moveTo>
                      <a:pt x="131" y="192"/>
                    </a:moveTo>
                    <a:cubicBezTo>
                      <a:pt x="125" y="192"/>
                      <a:pt x="120" y="188"/>
                      <a:pt x="120" y="182"/>
                    </a:cubicBezTo>
                    <a:cubicBezTo>
                      <a:pt x="120" y="176"/>
                      <a:pt x="125" y="171"/>
                      <a:pt x="131" y="171"/>
                    </a:cubicBezTo>
                    <a:cubicBezTo>
                      <a:pt x="137" y="171"/>
                      <a:pt x="141" y="176"/>
                      <a:pt x="141" y="182"/>
                    </a:cubicBezTo>
                    <a:cubicBezTo>
                      <a:pt x="141" y="188"/>
                      <a:pt x="137" y="192"/>
                      <a:pt x="131" y="192"/>
                    </a:cubicBezTo>
                    <a:close/>
                    <a:moveTo>
                      <a:pt x="141" y="64"/>
                    </a:moveTo>
                    <a:cubicBezTo>
                      <a:pt x="141" y="139"/>
                      <a:pt x="141" y="139"/>
                      <a:pt x="141" y="139"/>
                    </a:cubicBezTo>
                    <a:cubicBezTo>
                      <a:pt x="141" y="145"/>
                      <a:pt x="137" y="150"/>
                      <a:pt x="131" y="150"/>
                    </a:cubicBezTo>
                    <a:cubicBezTo>
                      <a:pt x="125" y="150"/>
                      <a:pt x="120" y="145"/>
                      <a:pt x="120" y="139"/>
                    </a:cubicBezTo>
                    <a:cubicBezTo>
                      <a:pt x="120" y="64"/>
                      <a:pt x="120" y="64"/>
                      <a:pt x="120" y="64"/>
                    </a:cubicBezTo>
                    <a:cubicBezTo>
                      <a:pt x="120" y="58"/>
                      <a:pt x="125" y="54"/>
                      <a:pt x="131" y="54"/>
                    </a:cubicBezTo>
                    <a:cubicBezTo>
                      <a:pt x="137" y="54"/>
                      <a:pt x="141" y="58"/>
                      <a:pt x="141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600"/>
              </a:p>
            </p:txBody>
          </p:sp>
        </p:grp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917910A-D095-F84B-81C5-431FF1844DE8}"/>
              </a:ext>
            </a:extLst>
          </p:cNvPr>
          <p:cNvGrpSpPr/>
          <p:nvPr/>
        </p:nvGrpSpPr>
        <p:grpSpPr>
          <a:xfrm>
            <a:off x="2379594" y="1917747"/>
            <a:ext cx="1812198" cy="512769"/>
            <a:chOff x="1172500" y="3513018"/>
            <a:chExt cx="1812198" cy="51276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FBB5FA4-6700-A34F-BB2F-669BF32A7727}"/>
                </a:ext>
              </a:extLst>
            </p:cNvPr>
            <p:cNvSpPr txBox="1"/>
            <p:nvPr/>
          </p:nvSpPr>
          <p:spPr>
            <a:xfrm>
              <a:off x="1528245" y="3513018"/>
              <a:ext cx="1456453" cy="512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70000"/>
                </a:lnSpc>
                <a:defRPr sz="1600"/>
              </a:lvl1pPr>
            </a:lstStyle>
            <a:p>
              <a:r>
                <a:rPr lang="en-US" dirty="0"/>
                <a:t>Legal/</a:t>
              </a:r>
              <a:br>
                <a:rPr lang="en-US" dirty="0"/>
              </a:br>
              <a:r>
                <a:rPr lang="en-US" dirty="0"/>
                <a:t>Parental Rights</a:t>
              </a:r>
            </a:p>
          </p:txBody>
        </p:sp>
        <p:sp>
          <p:nvSpPr>
            <p:cNvPr id="62" name="Freeform 976">
              <a:extLst>
                <a:ext uri="{FF2B5EF4-FFF2-40B4-BE49-F238E27FC236}">
                  <a16:creationId xmlns:a16="http://schemas.microsoft.com/office/drawing/2014/main" id="{B4FD6AB9-F437-374F-A8A1-C4830491711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172500" y="3586713"/>
              <a:ext cx="367632" cy="367631"/>
            </a:xfrm>
            <a:custGeom>
              <a:avLst/>
              <a:gdLst>
                <a:gd name="T0" fmla="*/ 256 w 512"/>
                <a:gd name="T1" fmla="*/ 0 h 512"/>
                <a:gd name="T2" fmla="*/ 0 w 512"/>
                <a:gd name="T3" fmla="*/ 256 h 512"/>
                <a:gd name="T4" fmla="*/ 256 w 512"/>
                <a:gd name="T5" fmla="*/ 512 h 512"/>
                <a:gd name="T6" fmla="*/ 512 w 512"/>
                <a:gd name="T7" fmla="*/ 256 h 512"/>
                <a:gd name="T8" fmla="*/ 256 w 512"/>
                <a:gd name="T9" fmla="*/ 0 h 512"/>
                <a:gd name="T10" fmla="*/ 256 w 512"/>
                <a:gd name="T11" fmla="*/ 373 h 512"/>
                <a:gd name="T12" fmla="*/ 128 w 512"/>
                <a:gd name="T13" fmla="*/ 373 h 512"/>
                <a:gd name="T14" fmla="*/ 117 w 512"/>
                <a:gd name="T15" fmla="*/ 362 h 512"/>
                <a:gd name="T16" fmla="*/ 128 w 512"/>
                <a:gd name="T17" fmla="*/ 352 h 512"/>
                <a:gd name="T18" fmla="*/ 256 w 512"/>
                <a:gd name="T19" fmla="*/ 352 h 512"/>
                <a:gd name="T20" fmla="*/ 266 w 512"/>
                <a:gd name="T21" fmla="*/ 362 h 512"/>
                <a:gd name="T22" fmla="*/ 256 w 512"/>
                <a:gd name="T23" fmla="*/ 373 h 512"/>
                <a:gd name="T24" fmla="*/ 391 w 512"/>
                <a:gd name="T25" fmla="*/ 370 h 512"/>
                <a:gd name="T26" fmla="*/ 384 w 512"/>
                <a:gd name="T27" fmla="*/ 373 h 512"/>
                <a:gd name="T28" fmla="*/ 376 w 512"/>
                <a:gd name="T29" fmla="*/ 370 h 512"/>
                <a:gd name="T30" fmla="*/ 279 w 512"/>
                <a:gd name="T31" fmla="*/ 272 h 512"/>
                <a:gd name="T32" fmla="*/ 242 w 512"/>
                <a:gd name="T33" fmla="*/ 310 h 512"/>
                <a:gd name="T34" fmla="*/ 242 w 512"/>
                <a:gd name="T35" fmla="*/ 310 h 512"/>
                <a:gd name="T36" fmla="*/ 242 w 512"/>
                <a:gd name="T37" fmla="*/ 325 h 512"/>
                <a:gd name="T38" fmla="*/ 234 w 512"/>
                <a:gd name="T39" fmla="*/ 328 h 512"/>
                <a:gd name="T40" fmla="*/ 227 w 512"/>
                <a:gd name="T41" fmla="*/ 325 h 512"/>
                <a:gd name="T42" fmla="*/ 151 w 512"/>
                <a:gd name="T43" fmla="*/ 250 h 512"/>
                <a:gd name="T44" fmla="*/ 151 w 512"/>
                <a:gd name="T45" fmla="*/ 235 h 512"/>
                <a:gd name="T46" fmla="*/ 166 w 512"/>
                <a:gd name="T47" fmla="*/ 235 h 512"/>
                <a:gd name="T48" fmla="*/ 257 w 512"/>
                <a:gd name="T49" fmla="*/ 144 h 512"/>
                <a:gd name="T50" fmla="*/ 257 w 512"/>
                <a:gd name="T51" fmla="*/ 129 h 512"/>
                <a:gd name="T52" fmla="*/ 272 w 512"/>
                <a:gd name="T53" fmla="*/ 129 h 512"/>
                <a:gd name="T54" fmla="*/ 347 w 512"/>
                <a:gd name="T55" fmla="*/ 204 h 512"/>
                <a:gd name="T56" fmla="*/ 347 w 512"/>
                <a:gd name="T57" fmla="*/ 220 h 512"/>
                <a:gd name="T58" fmla="*/ 340 w 512"/>
                <a:gd name="T59" fmla="*/ 223 h 512"/>
                <a:gd name="T60" fmla="*/ 332 w 512"/>
                <a:gd name="T61" fmla="*/ 220 h 512"/>
                <a:gd name="T62" fmla="*/ 295 w 512"/>
                <a:gd name="T63" fmla="*/ 257 h 512"/>
                <a:gd name="T64" fmla="*/ 295 w 512"/>
                <a:gd name="T65" fmla="*/ 257 h 512"/>
                <a:gd name="T66" fmla="*/ 391 w 512"/>
                <a:gd name="T67" fmla="*/ 355 h 512"/>
                <a:gd name="T68" fmla="*/ 391 w 512"/>
                <a:gd name="T69" fmla="*/ 370 h 512"/>
                <a:gd name="T70" fmla="*/ 317 w 512"/>
                <a:gd name="T71" fmla="*/ 204 h 512"/>
                <a:gd name="T72" fmla="*/ 227 w 512"/>
                <a:gd name="T73" fmla="*/ 295 h 512"/>
                <a:gd name="T74" fmla="*/ 181 w 512"/>
                <a:gd name="T75" fmla="*/ 250 h 512"/>
                <a:gd name="T76" fmla="*/ 272 w 512"/>
                <a:gd name="T77" fmla="*/ 159 h 512"/>
                <a:gd name="T78" fmla="*/ 317 w 512"/>
                <a:gd name="T79" fmla="*/ 204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2" h="512"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  <a:moveTo>
                    <a:pt x="256" y="373"/>
                  </a:moveTo>
                  <a:cubicBezTo>
                    <a:pt x="128" y="373"/>
                    <a:pt x="128" y="373"/>
                    <a:pt x="128" y="373"/>
                  </a:cubicBezTo>
                  <a:cubicBezTo>
                    <a:pt x="122" y="373"/>
                    <a:pt x="117" y="368"/>
                    <a:pt x="117" y="362"/>
                  </a:cubicBezTo>
                  <a:cubicBezTo>
                    <a:pt x="117" y="356"/>
                    <a:pt x="122" y="352"/>
                    <a:pt x="128" y="352"/>
                  </a:cubicBezTo>
                  <a:cubicBezTo>
                    <a:pt x="256" y="352"/>
                    <a:pt x="256" y="352"/>
                    <a:pt x="256" y="352"/>
                  </a:cubicBezTo>
                  <a:cubicBezTo>
                    <a:pt x="262" y="352"/>
                    <a:pt x="266" y="356"/>
                    <a:pt x="266" y="362"/>
                  </a:cubicBezTo>
                  <a:cubicBezTo>
                    <a:pt x="266" y="368"/>
                    <a:pt x="262" y="373"/>
                    <a:pt x="256" y="373"/>
                  </a:cubicBezTo>
                  <a:close/>
                  <a:moveTo>
                    <a:pt x="391" y="370"/>
                  </a:moveTo>
                  <a:cubicBezTo>
                    <a:pt x="389" y="372"/>
                    <a:pt x="386" y="373"/>
                    <a:pt x="384" y="373"/>
                  </a:cubicBezTo>
                  <a:cubicBezTo>
                    <a:pt x="381" y="373"/>
                    <a:pt x="378" y="372"/>
                    <a:pt x="376" y="370"/>
                  </a:cubicBezTo>
                  <a:cubicBezTo>
                    <a:pt x="279" y="272"/>
                    <a:pt x="279" y="272"/>
                    <a:pt x="279" y="272"/>
                  </a:cubicBezTo>
                  <a:cubicBezTo>
                    <a:pt x="242" y="310"/>
                    <a:pt x="242" y="310"/>
                    <a:pt x="242" y="310"/>
                  </a:cubicBezTo>
                  <a:cubicBezTo>
                    <a:pt x="242" y="310"/>
                    <a:pt x="242" y="310"/>
                    <a:pt x="242" y="310"/>
                  </a:cubicBezTo>
                  <a:cubicBezTo>
                    <a:pt x="246" y="314"/>
                    <a:pt x="246" y="321"/>
                    <a:pt x="242" y="325"/>
                  </a:cubicBezTo>
                  <a:cubicBezTo>
                    <a:pt x="240" y="327"/>
                    <a:pt x="237" y="328"/>
                    <a:pt x="234" y="328"/>
                  </a:cubicBezTo>
                  <a:cubicBezTo>
                    <a:pt x="231" y="328"/>
                    <a:pt x="229" y="327"/>
                    <a:pt x="227" y="325"/>
                  </a:cubicBezTo>
                  <a:cubicBezTo>
                    <a:pt x="151" y="250"/>
                    <a:pt x="151" y="250"/>
                    <a:pt x="151" y="250"/>
                  </a:cubicBezTo>
                  <a:cubicBezTo>
                    <a:pt x="147" y="246"/>
                    <a:pt x="147" y="239"/>
                    <a:pt x="151" y="235"/>
                  </a:cubicBezTo>
                  <a:cubicBezTo>
                    <a:pt x="155" y="230"/>
                    <a:pt x="162" y="230"/>
                    <a:pt x="166" y="235"/>
                  </a:cubicBezTo>
                  <a:cubicBezTo>
                    <a:pt x="257" y="144"/>
                    <a:pt x="257" y="144"/>
                    <a:pt x="257" y="144"/>
                  </a:cubicBezTo>
                  <a:cubicBezTo>
                    <a:pt x="253" y="140"/>
                    <a:pt x="253" y="133"/>
                    <a:pt x="257" y="129"/>
                  </a:cubicBezTo>
                  <a:cubicBezTo>
                    <a:pt x="261" y="125"/>
                    <a:pt x="268" y="125"/>
                    <a:pt x="272" y="129"/>
                  </a:cubicBezTo>
                  <a:cubicBezTo>
                    <a:pt x="347" y="204"/>
                    <a:pt x="347" y="204"/>
                    <a:pt x="347" y="204"/>
                  </a:cubicBezTo>
                  <a:cubicBezTo>
                    <a:pt x="352" y="209"/>
                    <a:pt x="352" y="215"/>
                    <a:pt x="347" y="220"/>
                  </a:cubicBezTo>
                  <a:cubicBezTo>
                    <a:pt x="345" y="222"/>
                    <a:pt x="343" y="223"/>
                    <a:pt x="340" y="223"/>
                  </a:cubicBezTo>
                  <a:cubicBezTo>
                    <a:pt x="337" y="223"/>
                    <a:pt x="334" y="222"/>
                    <a:pt x="332" y="220"/>
                  </a:cubicBezTo>
                  <a:cubicBezTo>
                    <a:pt x="295" y="257"/>
                    <a:pt x="295" y="257"/>
                    <a:pt x="295" y="257"/>
                  </a:cubicBezTo>
                  <a:cubicBezTo>
                    <a:pt x="295" y="257"/>
                    <a:pt x="295" y="257"/>
                    <a:pt x="295" y="257"/>
                  </a:cubicBezTo>
                  <a:cubicBezTo>
                    <a:pt x="391" y="355"/>
                    <a:pt x="391" y="355"/>
                    <a:pt x="391" y="355"/>
                  </a:cubicBezTo>
                  <a:cubicBezTo>
                    <a:pt x="395" y="359"/>
                    <a:pt x="395" y="366"/>
                    <a:pt x="391" y="370"/>
                  </a:cubicBezTo>
                  <a:close/>
                  <a:moveTo>
                    <a:pt x="317" y="204"/>
                  </a:moveTo>
                  <a:cubicBezTo>
                    <a:pt x="227" y="295"/>
                    <a:pt x="227" y="295"/>
                    <a:pt x="227" y="295"/>
                  </a:cubicBezTo>
                  <a:cubicBezTo>
                    <a:pt x="181" y="250"/>
                    <a:pt x="181" y="250"/>
                    <a:pt x="181" y="250"/>
                  </a:cubicBezTo>
                  <a:cubicBezTo>
                    <a:pt x="272" y="159"/>
                    <a:pt x="272" y="159"/>
                    <a:pt x="272" y="159"/>
                  </a:cubicBezTo>
                  <a:lnTo>
                    <a:pt x="317" y="20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9F078B6-D4B6-C54C-AA5B-FF0C47448440}"/>
              </a:ext>
            </a:extLst>
          </p:cNvPr>
          <p:cNvGrpSpPr/>
          <p:nvPr/>
        </p:nvGrpSpPr>
        <p:grpSpPr>
          <a:xfrm>
            <a:off x="561908" y="2581883"/>
            <a:ext cx="1270006" cy="371282"/>
            <a:chOff x="1000258" y="5403260"/>
            <a:chExt cx="1270006" cy="37128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89A5ED4-5F7D-8040-A521-920A89610C25}"/>
                </a:ext>
              </a:extLst>
            </p:cNvPr>
            <p:cNvSpPr txBox="1"/>
            <p:nvPr/>
          </p:nvSpPr>
          <p:spPr>
            <a:xfrm>
              <a:off x="1282107" y="5471061"/>
              <a:ext cx="988157" cy="303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/>
                <a:t>Allergies</a:t>
              </a:r>
            </a:p>
          </p:txBody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B7110133-FFA2-1049-9B0F-BC66C6FCBB6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00258" y="5403260"/>
              <a:ext cx="369676" cy="369676"/>
            </a:xfrm>
            <a:custGeom>
              <a:avLst/>
              <a:gdLst>
                <a:gd name="T0" fmla="*/ 213 w 512"/>
                <a:gd name="T1" fmla="*/ 258 h 512"/>
                <a:gd name="T2" fmla="*/ 298 w 512"/>
                <a:gd name="T3" fmla="*/ 288 h 512"/>
                <a:gd name="T4" fmla="*/ 303 w 512"/>
                <a:gd name="T5" fmla="*/ 250 h 512"/>
                <a:gd name="T6" fmla="*/ 256 w 512"/>
                <a:gd name="T7" fmla="*/ 117 h 512"/>
                <a:gd name="T8" fmla="*/ 209 w 512"/>
                <a:gd name="T9" fmla="*/ 250 h 512"/>
                <a:gd name="T10" fmla="*/ 280 w 512"/>
                <a:gd name="T11" fmla="*/ 195 h 512"/>
                <a:gd name="T12" fmla="*/ 295 w 512"/>
                <a:gd name="T13" fmla="*/ 195 h 512"/>
                <a:gd name="T14" fmla="*/ 298 w 512"/>
                <a:gd name="T15" fmla="*/ 202 h 512"/>
                <a:gd name="T16" fmla="*/ 292 w 512"/>
                <a:gd name="T17" fmla="*/ 212 h 512"/>
                <a:gd name="T18" fmla="*/ 280 w 512"/>
                <a:gd name="T19" fmla="*/ 210 h 512"/>
                <a:gd name="T20" fmla="*/ 277 w 512"/>
                <a:gd name="T21" fmla="*/ 202 h 512"/>
                <a:gd name="T22" fmla="*/ 214 w 512"/>
                <a:gd name="T23" fmla="*/ 198 h 512"/>
                <a:gd name="T24" fmla="*/ 228 w 512"/>
                <a:gd name="T25" fmla="*/ 193 h 512"/>
                <a:gd name="T26" fmla="*/ 233 w 512"/>
                <a:gd name="T27" fmla="*/ 198 h 512"/>
                <a:gd name="T28" fmla="*/ 233 w 512"/>
                <a:gd name="T29" fmla="*/ 206 h 512"/>
                <a:gd name="T30" fmla="*/ 228 w 512"/>
                <a:gd name="T31" fmla="*/ 212 h 512"/>
                <a:gd name="T32" fmla="*/ 220 w 512"/>
                <a:gd name="T33" fmla="*/ 212 h 512"/>
                <a:gd name="T34" fmla="*/ 214 w 512"/>
                <a:gd name="T35" fmla="*/ 206 h 512"/>
                <a:gd name="T36" fmla="*/ 214 w 512"/>
                <a:gd name="T37" fmla="*/ 198 h 512"/>
                <a:gd name="T38" fmla="*/ 0 w 512"/>
                <a:gd name="T39" fmla="*/ 256 h 512"/>
                <a:gd name="T40" fmla="*/ 512 w 512"/>
                <a:gd name="T41" fmla="*/ 256 h 512"/>
                <a:gd name="T42" fmla="*/ 256 w 512"/>
                <a:gd name="T43" fmla="*/ 96 h 512"/>
                <a:gd name="T44" fmla="*/ 320 w 512"/>
                <a:gd name="T45" fmla="*/ 263 h 512"/>
                <a:gd name="T46" fmla="*/ 309 w 512"/>
                <a:gd name="T47" fmla="*/ 309 h 512"/>
                <a:gd name="T48" fmla="*/ 195 w 512"/>
                <a:gd name="T49" fmla="*/ 306 h 512"/>
                <a:gd name="T50" fmla="*/ 192 w 512"/>
                <a:gd name="T51" fmla="*/ 263 h 512"/>
                <a:gd name="T52" fmla="*/ 256 w 512"/>
                <a:gd name="T53" fmla="*/ 96 h 512"/>
                <a:gd name="T54" fmla="*/ 372 w 512"/>
                <a:gd name="T55" fmla="*/ 409 h 512"/>
                <a:gd name="T56" fmla="*/ 359 w 512"/>
                <a:gd name="T57" fmla="*/ 415 h 512"/>
                <a:gd name="T58" fmla="*/ 153 w 512"/>
                <a:gd name="T59" fmla="*/ 415 h 512"/>
                <a:gd name="T60" fmla="*/ 139 w 512"/>
                <a:gd name="T61" fmla="*/ 409 h 512"/>
                <a:gd name="T62" fmla="*/ 223 w 512"/>
                <a:gd name="T63" fmla="*/ 368 h 512"/>
                <a:gd name="T64" fmla="*/ 139 w 512"/>
                <a:gd name="T65" fmla="*/ 327 h 512"/>
                <a:gd name="T66" fmla="*/ 256 w 512"/>
                <a:gd name="T67" fmla="*/ 356 h 512"/>
                <a:gd name="T68" fmla="*/ 372 w 512"/>
                <a:gd name="T69" fmla="*/ 327 h 512"/>
                <a:gd name="T70" fmla="*/ 288 w 512"/>
                <a:gd name="T71" fmla="*/ 368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2" h="512">
                  <a:moveTo>
                    <a:pt x="209" y="250"/>
                  </a:moveTo>
                  <a:cubicBezTo>
                    <a:pt x="212" y="252"/>
                    <a:pt x="213" y="255"/>
                    <a:pt x="213" y="258"/>
                  </a:cubicBezTo>
                  <a:cubicBezTo>
                    <a:pt x="213" y="288"/>
                    <a:pt x="213" y="288"/>
                    <a:pt x="213" y="288"/>
                  </a:cubicBezTo>
                  <a:cubicBezTo>
                    <a:pt x="298" y="288"/>
                    <a:pt x="298" y="288"/>
                    <a:pt x="298" y="288"/>
                  </a:cubicBezTo>
                  <a:cubicBezTo>
                    <a:pt x="298" y="258"/>
                    <a:pt x="298" y="258"/>
                    <a:pt x="298" y="258"/>
                  </a:cubicBezTo>
                  <a:cubicBezTo>
                    <a:pt x="298" y="255"/>
                    <a:pt x="300" y="252"/>
                    <a:pt x="303" y="250"/>
                  </a:cubicBezTo>
                  <a:cubicBezTo>
                    <a:pt x="321" y="237"/>
                    <a:pt x="330" y="216"/>
                    <a:pt x="330" y="192"/>
                  </a:cubicBezTo>
                  <a:cubicBezTo>
                    <a:pt x="330" y="150"/>
                    <a:pt x="297" y="117"/>
                    <a:pt x="256" y="117"/>
                  </a:cubicBezTo>
                  <a:cubicBezTo>
                    <a:pt x="214" y="117"/>
                    <a:pt x="181" y="150"/>
                    <a:pt x="181" y="192"/>
                  </a:cubicBezTo>
                  <a:cubicBezTo>
                    <a:pt x="181" y="214"/>
                    <a:pt x="191" y="236"/>
                    <a:pt x="209" y="250"/>
                  </a:cubicBezTo>
                  <a:close/>
                  <a:moveTo>
                    <a:pt x="278" y="198"/>
                  </a:moveTo>
                  <a:cubicBezTo>
                    <a:pt x="278" y="197"/>
                    <a:pt x="279" y="196"/>
                    <a:pt x="280" y="195"/>
                  </a:cubicBezTo>
                  <a:cubicBezTo>
                    <a:pt x="281" y="194"/>
                    <a:pt x="282" y="193"/>
                    <a:pt x="284" y="193"/>
                  </a:cubicBezTo>
                  <a:cubicBezTo>
                    <a:pt x="287" y="191"/>
                    <a:pt x="292" y="192"/>
                    <a:pt x="295" y="195"/>
                  </a:cubicBezTo>
                  <a:cubicBezTo>
                    <a:pt x="296" y="196"/>
                    <a:pt x="297" y="197"/>
                    <a:pt x="297" y="198"/>
                  </a:cubicBezTo>
                  <a:cubicBezTo>
                    <a:pt x="298" y="200"/>
                    <a:pt x="298" y="201"/>
                    <a:pt x="298" y="202"/>
                  </a:cubicBezTo>
                  <a:cubicBezTo>
                    <a:pt x="298" y="205"/>
                    <a:pt x="297" y="208"/>
                    <a:pt x="295" y="210"/>
                  </a:cubicBezTo>
                  <a:cubicBezTo>
                    <a:pt x="294" y="211"/>
                    <a:pt x="293" y="212"/>
                    <a:pt x="292" y="212"/>
                  </a:cubicBezTo>
                  <a:cubicBezTo>
                    <a:pt x="290" y="213"/>
                    <a:pt x="289" y="213"/>
                    <a:pt x="288" y="213"/>
                  </a:cubicBezTo>
                  <a:cubicBezTo>
                    <a:pt x="285" y="213"/>
                    <a:pt x="282" y="212"/>
                    <a:pt x="280" y="210"/>
                  </a:cubicBezTo>
                  <a:cubicBezTo>
                    <a:pt x="279" y="209"/>
                    <a:pt x="278" y="208"/>
                    <a:pt x="278" y="206"/>
                  </a:cubicBezTo>
                  <a:cubicBezTo>
                    <a:pt x="277" y="205"/>
                    <a:pt x="277" y="204"/>
                    <a:pt x="277" y="202"/>
                  </a:cubicBezTo>
                  <a:cubicBezTo>
                    <a:pt x="277" y="201"/>
                    <a:pt x="277" y="200"/>
                    <a:pt x="278" y="198"/>
                  </a:cubicBezTo>
                  <a:close/>
                  <a:moveTo>
                    <a:pt x="214" y="198"/>
                  </a:moveTo>
                  <a:cubicBezTo>
                    <a:pt x="214" y="197"/>
                    <a:pt x="215" y="196"/>
                    <a:pt x="216" y="195"/>
                  </a:cubicBezTo>
                  <a:cubicBezTo>
                    <a:pt x="219" y="192"/>
                    <a:pt x="224" y="191"/>
                    <a:pt x="228" y="193"/>
                  </a:cubicBezTo>
                  <a:cubicBezTo>
                    <a:pt x="229" y="193"/>
                    <a:pt x="230" y="194"/>
                    <a:pt x="231" y="195"/>
                  </a:cubicBezTo>
                  <a:cubicBezTo>
                    <a:pt x="232" y="196"/>
                    <a:pt x="233" y="197"/>
                    <a:pt x="233" y="198"/>
                  </a:cubicBezTo>
                  <a:cubicBezTo>
                    <a:pt x="234" y="200"/>
                    <a:pt x="234" y="201"/>
                    <a:pt x="234" y="202"/>
                  </a:cubicBezTo>
                  <a:cubicBezTo>
                    <a:pt x="234" y="204"/>
                    <a:pt x="234" y="205"/>
                    <a:pt x="233" y="206"/>
                  </a:cubicBezTo>
                  <a:cubicBezTo>
                    <a:pt x="233" y="208"/>
                    <a:pt x="232" y="209"/>
                    <a:pt x="231" y="210"/>
                  </a:cubicBezTo>
                  <a:cubicBezTo>
                    <a:pt x="230" y="211"/>
                    <a:pt x="229" y="212"/>
                    <a:pt x="228" y="212"/>
                  </a:cubicBezTo>
                  <a:cubicBezTo>
                    <a:pt x="226" y="213"/>
                    <a:pt x="225" y="213"/>
                    <a:pt x="224" y="213"/>
                  </a:cubicBezTo>
                  <a:cubicBezTo>
                    <a:pt x="222" y="213"/>
                    <a:pt x="221" y="213"/>
                    <a:pt x="220" y="212"/>
                  </a:cubicBezTo>
                  <a:cubicBezTo>
                    <a:pt x="218" y="212"/>
                    <a:pt x="217" y="211"/>
                    <a:pt x="216" y="210"/>
                  </a:cubicBezTo>
                  <a:cubicBezTo>
                    <a:pt x="215" y="209"/>
                    <a:pt x="214" y="208"/>
                    <a:pt x="214" y="206"/>
                  </a:cubicBezTo>
                  <a:cubicBezTo>
                    <a:pt x="213" y="205"/>
                    <a:pt x="213" y="204"/>
                    <a:pt x="213" y="202"/>
                  </a:cubicBezTo>
                  <a:cubicBezTo>
                    <a:pt x="213" y="201"/>
                    <a:pt x="213" y="200"/>
                    <a:pt x="214" y="198"/>
                  </a:cubicBezTo>
                  <a:close/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  <a:moveTo>
                    <a:pt x="256" y="96"/>
                  </a:moveTo>
                  <a:cubicBezTo>
                    <a:pt x="309" y="96"/>
                    <a:pt x="352" y="139"/>
                    <a:pt x="352" y="192"/>
                  </a:cubicBezTo>
                  <a:cubicBezTo>
                    <a:pt x="352" y="221"/>
                    <a:pt x="340" y="246"/>
                    <a:pt x="320" y="263"/>
                  </a:cubicBezTo>
                  <a:cubicBezTo>
                    <a:pt x="320" y="298"/>
                    <a:pt x="320" y="298"/>
                    <a:pt x="320" y="298"/>
                  </a:cubicBezTo>
                  <a:cubicBezTo>
                    <a:pt x="320" y="304"/>
                    <a:pt x="315" y="309"/>
                    <a:pt x="309" y="309"/>
                  </a:cubicBezTo>
                  <a:cubicBezTo>
                    <a:pt x="202" y="309"/>
                    <a:pt x="202" y="309"/>
                    <a:pt x="202" y="309"/>
                  </a:cubicBezTo>
                  <a:cubicBezTo>
                    <a:pt x="199" y="309"/>
                    <a:pt x="197" y="308"/>
                    <a:pt x="195" y="306"/>
                  </a:cubicBezTo>
                  <a:cubicBezTo>
                    <a:pt x="193" y="304"/>
                    <a:pt x="192" y="301"/>
                    <a:pt x="192" y="298"/>
                  </a:cubicBezTo>
                  <a:cubicBezTo>
                    <a:pt x="192" y="263"/>
                    <a:pt x="192" y="263"/>
                    <a:pt x="192" y="263"/>
                  </a:cubicBezTo>
                  <a:cubicBezTo>
                    <a:pt x="171" y="245"/>
                    <a:pt x="160" y="219"/>
                    <a:pt x="160" y="192"/>
                  </a:cubicBezTo>
                  <a:cubicBezTo>
                    <a:pt x="160" y="139"/>
                    <a:pt x="203" y="96"/>
                    <a:pt x="256" y="96"/>
                  </a:cubicBezTo>
                  <a:close/>
                  <a:moveTo>
                    <a:pt x="366" y="395"/>
                  </a:moveTo>
                  <a:cubicBezTo>
                    <a:pt x="371" y="397"/>
                    <a:pt x="374" y="403"/>
                    <a:pt x="372" y="409"/>
                  </a:cubicBezTo>
                  <a:cubicBezTo>
                    <a:pt x="371" y="413"/>
                    <a:pt x="367" y="416"/>
                    <a:pt x="362" y="416"/>
                  </a:cubicBezTo>
                  <a:cubicBezTo>
                    <a:pt x="361" y="416"/>
                    <a:pt x="360" y="415"/>
                    <a:pt x="359" y="415"/>
                  </a:cubicBezTo>
                  <a:cubicBezTo>
                    <a:pt x="256" y="379"/>
                    <a:pt x="256" y="379"/>
                    <a:pt x="256" y="379"/>
                  </a:cubicBezTo>
                  <a:cubicBezTo>
                    <a:pt x="153" y="415"/>
                    <a:pt x="153" y="415"/>
                    <a:pt x="153" y="415"/>
                  </a:cubicBezTo>
                  <a:cubicBezTo>
                    <a:pt x="151" y="415"/>
                    <a:pt x="150" y="416"/>
                    <a:pt x="149" y="416"/>
                  </a:cubicBezTo>
                  <a:cubicBezTo>
                    <a:pt x="145" y="416"/>
                    <a:pt x="140" y="413"/>
                    <a:pt x="139" y="409"/>
                  </a:cubicBezTo>
                  <a:cubicBezTo>
                    <a:pt x="137" y="403"/>
                    <a:pt x="140" y="397"/>
                    <a:pt x="145" y="395"/>
                  </a:cubicBezTo>
                  <a:cubicBezTo>
                    <a:pt x="223" y="368"/>
                    <a:pt x="223" y="368"/>
                    <a:pt x="223" y="368"/>
                  </a:cubicBezTo>
                  <a:cubicBezTo>
                    <a:pt x="145" y="340"/>
                    <a:pt x="145" y="340"/>
                    <a:pt x="145" y="340"/>
                  </a:cubicBezTo>
                  <a:cubicBezTo>
                    <a:pt x="140" y="338"/>
                    <a:pt x="137" y="332"/>
                    <a:pt x="139" y="327"/>
                  </a:cubicBezTo>
                  <a:cubicBezTo>
                    <a:pt x="141" y="321"/>
                    <a:pt x="147" y="318"/>
                    <a:pt x="153" y="320"/>
                  </a:cubicBezTo>
                  <a:cubicBezTo>
                    <a:pt x="256" y="356"/>
                    <a:pt x="256" y="356"/>
                    <a:pt x="256" y="356"/>
                  </a:cubicBezTo>
                  <a:cubicBezTo>
                    <a:pt x="359" y="320"/>
                    <a:pt x="359" y="320"/>
                    <a:pt x="359" y="320"/>
                  </a:cubicBezTo>
                  <a:cubicBezTo>
                    <a:pt x="364" y="318"/>
                    <a:pt x="370" y="321"/>
                    <a:pt x="372" y="327"/>
                  </a:cubicBezTo>
                  <a:cubicBezTo>
                    <a:pt x="374" y="332"/>
                    <a:pt x="371" y="338"/>
                    <a:pt x="366" y="340"/>
                  </a:cubicBezTo>
                  <a:cubicBezTo>
                    <a:pt x="288" y="368"/>
                    <a:pt x="288" y="368"/>
                    <a:pt x="288" y="368"/>
                  </a:cubicBezTo>
                  <a:lnTo>
                    <a:pt x="366" y="39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A2CF4F74-FF78-D24D-A30F-25B92AD54772}"/>
              </a:ext>
            </a:extLst>
          </p:cNvPr>
          <p:cNvSpPr txBox="1"/>
          <p:nvPr/>
        </p:nvSpPr>
        <p:spPr>
          <a:xfrm>
            <a:off x="6090910" y="1711761"/>
            <a:ext cx="1000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EVENTS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89A2ED8-02E5-1448-8C55-E10FAAD837D5}"/>
              </a:ext>
            </a:extLst>
          </p:cNvPr>
          <p:cNvSpPr txBox="1"/>
          <p:nvPr/>
        </p:nvSpPr>
        <p:spPr>
          <a:xfrm>
            <a:off x="1179960" y="1636882"/>
            <a:ext cx="1202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PEOPLE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498568E3-68EF-314C-BA54-336330817305}"/>
              </a:ext>
            </a:extLst>
          </p:cNvPr>
          <p:cNvSpPr txBox="1"/>
          <p:nvPr/>
        </p:nvSpPr>
        <p:spPr>
          <a:xfrm>
            <a:off x="309318" y="4886786"/>
            <a:ext cx="1202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MONEY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63D3C416-89E5-2F43-A70D-50C26B58B5F3}"/>
              </a:ext>
            </a:extLst>
          </p:cNvPr>
          <p:cNvSpPr txBox="1"/>
          <p:nvPr/>
        </p:nvSpPr>
        <p:spPr>
          <a:xfrm>
            <a:off x="7116642" y="5484896"/>
            <a:ext cx="1202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FACILITIES</a:t>
            </a: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6A89F3DC-16AC-224B-90E2-FB6182B46046}"/>
              </a:ext>
            </a:extLst>
          </p:cNvPr>
          <p:cNvCxnSpPr>
            <a:cxnSpLocks/>
            <a:stCxn id="47" idx="17"/>
            <a:endCxn id="19" idx="55"/>
          </p:cNvCxnSpPr>
          <p:nvPr/>
        </p:nvCxnSpPr>
        <p:spPr>
          <a:xfrm flipH="1">
            <a:off x="2370568" y="2663348"/>
            <a:ext cx="961561" cy="18221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D6FAF151-A5E0-674F-B04D-7CE1CE299A0D}"/>
              </a:ext>
            </a:extLst>
          </p:cNvPr>
          <p:cNvCxnSpPr>
            <a:cxnSpLocks/>
            <a:stCxn id="62" idx="6"/>
            <a:endCxn id="19" idx="0"/>
          </p:cNvCxnSpPr>
          <p:nvPr/>
        </p:nvCxnSpPr>
        <p:spPr>
          <a:xfrm flipH="1">
            <a:off x="2189560" y="2259267"/>
            <a:ext cx="281942" cy="36705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2F8D1415-DAEB-0249-B92D-6701722439FD}"/>
              </a:ext>
            </a:extLst>
          </p:cNvPr>
          <p:cNvCxnSpPr>
            <a:cxnSpLocks/>
            <a:stCxn id="45" idx="6"/>
            <a:endCxn id="19" idx="29"/>
          </p:cNvCxnSpPr>
          <p:nvPr/>
        </p:nvCxnSpPr>
        <p:spPr>
          <a:xfrm>
            <a:off x="1310087" y="2482024"/>
            <a:ext cx="815088" cy="33204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25D71908-BDDA-AF48-8B93-EA1F54EA45C8}"/>
              </a:ext>
            </a:extLst>
          </p:cNvPr>
          <p:cNvCxnSpPr>
            <a:cxnSpLocks/>
            <a:stCxn id="76" idx="20"/>
            <a:endCxn id="19" idx="28"/>
          </p:cNvCxnSpPr>
          <p:nvPr/>
        </p:nvCxnSpPr>
        <p:spPr>
          <a:xfrm>
            <a:off x="931584" y="2766721"/>
            <a:ext cx="1132850" cy="7399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90019C69-F8F0-5941-AC43-A5F410973864}"/>
              </a:ext>
            </a:extLst>
          </p:cNvPr>
          <p:cNvCxnSpPr>
            <a:cxnSpLocks/>
            <a:stCxn id="75" idx="17"/>
            <a:endCxn id="19" idx="22"/>
          </p:cNvCxnSpPr>
          <p:nvPr/>
        </p:nvCxnSpPr>
        <p:spPr>
          <a:xfrm flipV="1">
            <a:off x="1102986" y="3058742"/>
            <a:ext cx="893418" cy="22572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ACDF6936-0AF7-9443-AC14-3AE5EB9081B2}"/>
              </a:ext>
            </a:extLst>
          </p:cNvPr>
          <p:cNvCxnSpPr>
            <a:cxnSpLocks/>
            <a:stCxn id="64" idx="24"/>
            <a:endCxn id="19" idx="19"/>
          </p:cNvCxnSpPr>
          <p:nvPr/>
        </p:nvCxnSpPr>
        <p:spPr>
          <a:xfrm flipV="1">
            <a:off x="1448657" y="3051474"/>
            <a:ext cx="629140" cy="8658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Group 98">
            <a:extLst>
              <a:ext uri="{FF2B5EF4-FFF2-40B4-BE49-F238E27FC236}">
                <a16:creationId xmlns:a16="http://schemas.microsoft.com/office/drawing/2014/main" id="{2FD70469-A220-B34F-8893-925B6A010E58}"/>
              </a:ext>
            </a:extLst>
          </p:cNvPr>
          <p:cNvGrpSpPr/>
          <p:nvPr/>
        </p:nvGrpSpPr>
        <p:grpSpPr>
          <a:xfrm>
            <a:off x="1878566" y="2626322"/>
            <a:ext cx="1712844" cy="626771"/>
            <a:chOff x="5999123" y="3159384"/>
            <a:chExt cx="1712844" cy="62677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BCD94E-56D6-E341-9268-FCA9E2FB8A93}"/>
                </a:ext>
              </a:extLst>
            </p:cNvPr>
            <p:cNvSpPr txBox="1"/>
            <p:nvPr/>
          </p:nvSpPr>
          <p:spPr>
            <a:xfrm>
              <a:off x="6584892" y="3338019"/>
              <a:ext cx="1127075" cy="448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70000"/>
                </a:lnSpc>
                <a:defRPr sz="1600"/>
              </a:lvl1pPr>
            </a:lstStyle>
            <a:p>
              <a:r>
                <a:rPr lang="en-US" dirty="0"/>
                <a:t>Church </a:t>
              </a:r>
              <a:br>
                <a:rPr lang="en-US" dirty="0"/>
              </a:br>
              <a:r>
                <a:rPr lang="en-US" dirty="0"/>
                <a:t>Directory</a:t>
              </a:r>
            </a:p>
          </p:txBody>
        </p:sp>
        <p:sp>
          <p:nvSpPr>
            <p:cNvPr id="19" name="Freeform 564">
              <a:extLst>
                <a:ext uri="{FF2B5EF4-FFF2-40B4-BE49-F238E27FC236}">
                  <a16:creationId xmlns:a16="http://schemas.microsoft.com/office/drawing/2014/main" id="{E871B99B-0A44-2F47-832B-0FB2EC27E22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999123" y="3159384"/>
              <a:ext cx="621988" cy="620165"/>
            </a:xfrm>
            <a:custGeom>
              <a:avLst/>
              <a:gdLst>
                <a:gd name="T0" fmla="*/ 256 w 512"/>
                <a:gd name="T1" fmla="*/ 0 h 512"/>
                <a:gd name="T2" fmla="*/ 0 w 512"/>
                <a:gd name="T3" fmla="*/ 256 h 512"/>
                <a:gd name="T4" fmla="*/ 256 w 512"/>
                <a:gd name="T5" fmla="*/ 512 h 512"/>
                <a:gd name="T6" fmla="*/ 512 w 512"/>
                <a:gd name="T7" fmla="*/ 256 h 512"/>
                <a:gd name="T8" fmla="*/ 256 w 512"/>
                <a:gd name="T9" fmla="*/ 0 h 512"/>
                <a:gd name="T10" fmla="*/ 308 w 512"/>
                <a:gd name="T11" fmla="*/ 357 h 512"/>
                <a:gd name="T12" fmla="*/ 298 w 512"/>
                <a:gd name="T13" fmla="*/ 362 h 512"/>
                <a:gd name="T14" fmla="*/ 293 w 512"/>
                <a:gd name="T15" fmla="*/ 361 h 512"/>
                <a:gd name="T16" fmla="*/ 265 w 512"/>
                <a:gd name="T17" fmla="*/ 356 h 512"/>
                <a:gd name="T18" fmla="*/ 240 w 512"/>
                <a:gd name="T19" fmla="*/ 351 h 512"/>
                <a:gd name="T20" fmla="*/ 219 w 512"/>
                <a:gd name="T21" fmla="*/ 318 h 512"/>
                <a:gd name="T22" fmla="*/ 221 w 512"/>
                <a:gd name="T23" fmla="*/ 290 h 512"/>
                <a:gd name="T24" fmla="*/ 240 w 512"/>
                <a:gd name="T25" fmla="*/ 246 h 512"/>
                <a:gd name="T26" fmla="*/ 235 w 512"/>
                <a:gd name="T27" fmla="*/ 191 h 512"/>
                <a:gd name="T28" fmla="*/ 203 w 512"/>
                <a:gd name="T29" fmla="*/ 177 h 512"/>
                <a:gd name="T30" fmla="*/ 170 w 512"/>
                <a:gd name="T31" fmla="*/ 191 h 512"/>
                <a:gd name="T32" fmla="*/ 165 w 512"/>
                <a:gd name="T33" fmla="*/ 246 h 512"/>
                <a:gd name="T34" fmla="*/ 184 w 512"/>
                <a:gd name="T35" fmla="*/ 290 h 512"/>
                <a:gd name="T36" fmla="*/ 185 w 512"/>
                <a:gd name="T37" fmla="*/ 318 h 512"/>
                <a:gd name="T38" fmla="*/ 164 w 512"/>
                <a:gd name="T39" fmla="*/ 351 h 512"/>
                <a:gd name="T40" fmla="*/ 139 w 512"/>
                <a:gd name="T41" fmla="*/ 356 h 512"/>
                <a:gd name="T42" fmla="*/ 111 w 512"/>
                <a:gd name="T43" fmla="*/ 361 h 512"/>
                <a:gd name="T44" fmla="*/ 97 w 512"/>
                <a:gd name="T45" fmla="*/ 357 h 512"/>
                <a:gd name="T46" fmla="*/ 101 w 512"/>
                <a:gd name="T47" fmla="*/ 342 h 512"/>
                <a:gd name="T48" fmla="*/ 137 w 512"/>
                <a:gd name="T49" fmla="*/ 334 h 512"/>
                <a:gd name="T50" fmla="*/ 155 w 512"/>
                <a:gd name="T51" fmla="*/ 331 h 512"/>
                <a:gd name="T52" fmla="*/ 166 w 512"/>
                <a:gd name="T53" fmla="*/ 302 h 512"/>
                <a:gd name="T54" fmla="*/ 144 w 512"/>
                <a:gd name="T55" fmla="*/ 251 h 512"/>
                <a:gd name="T56" fmla="*/ 153 w 512"/>
                <a:gd name="T57" fmla="*/ 177 h 512"/>
                <a:gd name="T58" fmla="*/ 203 w 512"/>
                <a:gd name="T59" fmla="*/ 155 h 512"/>
                <a:gd name="T60" fmla="*/ 251 w 512"/>
                <a:gd name="T61" fmla="*/ 177 h 512"/>
                <a:gd name="T62" fmla="*/ 261 w 512"/>
                <a:gd name="T63" fmla="*/ 251 h 512"/>
                <a:gd name="T64" fmla="*/ 239 w 512"/>
                <a:gd name="T65" fmla="*/ 302 h 512"/>
                <a:gd name="T66" fmla="*/ 250 w 512"/>
                <a:gd name="T67" fmla="*/ 331 h 512"/>
                <a:gd name="T68" fmla="*/ 267 w 512"/>
                <a:gd name="T69" fmla="*/ 334 h 512"/>
                <a:gd name="T70" fmla="*/ 303 w 512"/>
                <a:gd name="T71" fmla="*/ 342 h 512"/>
                <a:gd name="T72" fmla="*/ 308 w 512"/>
                <a:gd name="T73" fmla="*/ 357 h 512"/>
                <a:gd name="T74" fmla="*/ 405 w 512"/>
                <a:gd name="T75" fmla="*/ 288 h 512"/>
                <a:gd name="T76" fmla="*/ 298 w 512"/>
                <a:gd name="T77" fmla="*/ 288 h 512"/>
                <a:gd name="T78" fmla="*/ 288 w 512"/>
                <a:gd name="T79" fmla="*/ 277 h 512"/>
                <a:gd name="T80" fmla="*/ 298 w 512"/>
                <a:gd name="T81" fmla="*/ 266 h 512"/>
                <a:gd name="T82" fmla="*/ 405 w 512"/>
                <a:gd name="T83" fmla="*/ 266 h 512"/>
                <a:gd name="T84" fmla="*/ 416 w 512"/>
                <a:gd name="T85" fmla="*/ 277 h 512"/>
                <a:gd name="T86" fmla="*/ 405 w 512"/>
                <a:gd name="T87" fmla="*/ 288 h 512"/>
                <a:gd name="T88" fmla="*/ 405 w 512"/>
                <a:gd name="T89" fmla="*/ 245 h 512"/>
                <a:gd name="T90" fmla="*/ 298 w 512"/>
                <a:gd name="T91" fmla="*/ 245 h 512"/>
                <a:gd name="T92" fmla="*/ 288 w 512"/>
                <a:gd name="T93" fmla="*/ 234 h 512"/>
                <a:gd name="T94" fmla="*/ 298 w 512"/>
                <a:gd name="T95" fmla="*/ 224 h 512"/>
                <a:gd name="T96" fmla="*/ 405 w 512"/>
                <a:gd name="T97" fmla="*/ 224 h 512"/>
                <a:gd name="T98" fmla="*/ 416 w 512"/>
                <a:gd name="T99" fmla="*/ 234 h 512"/>
                <a:gd name="T100" fmla="*/ 405 w 512"/>
                <a:gd name="T101" fmla="*/ 245 h 512"/>
                <a:gd name="T102" fmla="*/ 405 w 512"/>
                <a:gd name="T103" fmla="*/ 202 h 512"/>
                <a:gd name="T104" fmla="*/ 298 w 512"/>
                <a:gd name="T105" fmla="*/ 202 h 512"/>
                <a:gd name="T106" fmla="*/ 288 w 512"/>
                <a:gd name="T107" fmla="*/ 192 h 512"/>
                <a:gd name="T108" fmla="*/ 298 w 512"/>
                <a:gd name="T109" fmla="*/ 181 h 512"/>
                <a:gd name="T110" fmla="*/ 405 w 512"/>
                <a:gd name="T111" fmla="*/ 181 h 512"/>
                <a:gd name="T112" fmla="*/ 416 w 512"/>
                <a:gd name="T113" fmla="*/ 192 h 512"/>
                <a:gd name="T114" fmla="*/ 405 w 512"/>
                <a:gd name="T115" fmla="*/ 20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2" h="512"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  <a:moveTo>
                    <a:pt x="308" y="357"/>
                  </a:moveTo>
                  <a:cubicBezTo>
                    <a:pt x="306" y="360"/>
                    <a:pt x="302" y="362"/>
                    <a:pt x="298" y="362"/>
                  </a:cubicBezTo>
                  <a:cubicBezTo>
                    <a:pt x="296" y="362"/>
                    <a:pt x="295" y="362"/>
                    <a:pt x="293" y="361"/>
                  </a:cubicBezTo>
                  <a:cubicBezTo>
                    <a:pt x="286" y="357"/>
                    <a:pt x="275" y="356"/>
                    <a:pt x="265" y="356"/>
                  </a:cubicBezTo>
                  <a:cubicBezTo>
                    <a:pt x="255" y="355"/>
                    <a:pt x="247" y="354"/>
                    <a:pt x="240" y="351"/>
                  </a:cubicBezTo>
                  <a:cubicBezTo>
                    <a:pt x="227" y="344"/>
                    <a:pt x="221" y="324"/>
                    <a:pt x="219" y="318"/>
                  </a:cubicBezTo>
                  <a:cubicBezTo>
                    <a:pt x="217" y="309"/>
                    <a:pt x="216" y="297"/>
                    <a:pt x="221" y="290"/>
                  </a:cubicBezTo>
                  <a:cubicBezTo>
                    <a:pt x="228" y="280"/>
                    <a:pt x="236" y="261"/>
                    <a:pt x="240" y="246"/>
                  </a:cubicBezTo>
                  <a:cubicBezTo>
                    <a:pt x="246" y="221"/>
                    <a:pt x="244" y="202"/>
                    <a:pt x="235" y="191"/>
                  </a:cubicBezTo>
                  <a:cubicBezTo>
                    <a:pt x="223" y="176"/>
                    <a:pt x="203" y="176"/>
                    <a:pt x="203" y="177"/>
                  </a:cubicBezTo>
                  <a:cubicBezTo>
                    <a:pt x="202" y="176"/>
                    <a:pt x="181" y="176"/>
                    <a:pt x="170" y="191"/>
                  </a:cubicBezTo>
                  <a:cubicBezTo>
                    <a:pt x="160" y="202"/>
                    <a:pt x="159" y="221"/>
                    <a:pt x="165" y="246"/>
                  </a:cubicBezTo>
                  <a:cubicBezTo>
                    <a:pt x="168" y="261"/>
                    <a:pt x="176" y="280"/>
                    <a:pt x="184" y="290"/>
                  </a:cubicBezTo>
                  <a:cubicBezTo>
                    <a:pt x="189" y="297"/>
                    <a:pt x="187" y="309"/>
                    <a:pt x="185" y="318"/>
                  </a:cubicBezTo>
                  <a:cubicBezTo>
                    <a:pt x="184" y="324"/>
                    <a:pt x="178" y="344"/>
                    <a:pt x="164" y="351"/>
                  </a:cubicBezTo>
                  <a:cubicBezTo>
                    <a:pt x="158" y="354"/>
                    <a:pt x="149" y="355"/>
                    <a:pt x="139" y="356"/>
                  </a:cubicBezTo>
                  <a:cubicBezTo>
                    <a:pt x="129" y="356"/>
                    <a:pt x="118" y="357"/>
                    <a:pt x="111" y="361"/>
                  </a:cubicBezTo>
                  <a:cubicBezTo>
                    <a:pt x="106" y="364"/>
                    <a:pt x="100" y="362"/>
                    <a:pt x="97" y="357"/>
                  </a:cubicBezTo>
                  <a:cubicBezTo>
                    <a:pt x="94" y="351"/>
                    <a:pt x="96" y="345"/>
                    <a:pt x="101" y="342"/>
                  </a:cubicBezTo>
                  <a:cubicBezTo>
                    <a:pt x="112" y="337"/>
                    <a:pt x="125" y="335"/>
                    <a:pt x="137" y="334"/>
                  </a:cubicBezTo>
                  <a:cubicBezTo>
                    <a:pt x="144" y="334"/>
                    <a:pt x="152" y="333"/>
                    <a:pt x="155" y="331"/>
                  </a:cubicBezTo>
                  <a:cubicBezTo>
                    <a:pt x="161" y="328"/>
                    <a:pt x="167" y="308"/>
                    <a:pt x="166" y="302"/>
                  </a:cubicBezTo>
                  <a:cubicBezTo>
                    <a:pt x="157" y="289"/>
                    <a:pt x="148" y="269"/>
                    <a:pt x="144" y="251"/>
                  </a:cubicBezTo>
                  <a:cubicBezTo>
                    <a:pt x="136" y="219"/>
                    <a:pt x="139" y="194"/>
                    <a:pt x="153" y="177"/>
                  </a:cubicBezTo>
                  <a:cubicBezTo>
                    <a:pt x="172" y="155"/>
                    <a:pt x="201" y="155"/>
                    <a:pt x="203" y="155"/>
                  </a:cubicBezTo>
                  <a:cubicBezTo>
                    <a:pt x="203" y="155"/>
                    <a:pt x="233" y="155"/>
                    <a:pt x="251" y="177"/>
                  </a:cubicBezTo>
                  <a:cubicBezTo>
                    <a:pt x="265" y="194"/>
                    <a:pt x="268" y="219"/>
                    <a:pt x="261" y="251"/>
                  </a:cubicBezTo>
                  <a:cubicBezTo>
                    <a:pt x="256" y="269"/>
                    <a:pt x="247" y="289"/>
                    <a:pt x="239" y="302"/>
                  </a:cubicBezTo>
                  <a:cubicBezTo>
                    <a:pt x="237" y="308"/>
                    <a:pt x="243" y="328"/>
                    <a:pt x="250" y="331"/>
                  </a:cubicBezTo>
                  <a:cubicBezTo>
                    <a:pt x="252" y="333"/>
                    <a:pt x="260" y="334"/>
                    <a:pt x="267" y="334"/>
                  </a:cubicBezTo>
                  <a:cubicBezTo>
                    <a:pt x="279" y="335"/>
                    <a:pt x="293" y="337"/>
                    <a:pt x="303" y="342"/>
                  </a:cubicBezTo>
                  <a:cubicBezTo>
                    <a:pt x="308" y="345"/>
                    <a:pt x="310" y="351"/>
                    <a:pt x="308" y="357"/>
                  </a:cubicBezTo>
                  <a:close/>
                  <a:moveTo>
                    <a:pt x="405" y="288"/>
                  </a:moveTo>
                  <a:cubicBezTo>
                    <a:pt x="298" y="288"/>
                    <a:pt x="298" y="288"/>
                    <a:pt x="298" y="288"/>
                  </a:cubicBezTo>
                  <a:cubicBezTo>
                    <a:pt x="292" y="288"/>
                    <a:pt x="288" y="283"/>
                    <a:pt x="288" y="277"/>
                  </a:cubicBezTo>
                  <a:cubicBezTo>
                    <a:pt x="288" y="271"/>
                    <a:pt x="292" y="266"/>
                    <a:pt x="298" y="266"/>
                  </a:cubicBezTo>
                  <a:cubicBezTo>
                    <a:pt x="405" y="266"/>
                    <a:pt x="405" y="266"/>
                    <a:pt x="405" y="266"/>
                  </a:cubicBezTo>
                  <a:cubicBezTo>
                    <a:pt x="411" y="266"/>
                    <a:pt x="416" y="271"/>
                    <a:pt x="416" y="277"/>
                  </a:cubicBezTo>
                  <a:cubicBezTo>
                    <a:pt x="416" y="283"/>
                    <a:pt x="411" y="288"/>
                    <a:pt x="405" y="288"/>
                  </a:cubicBezTo>
                  <a:close/>
                  <a:moveTo>
                    <a:pt x="405" y="245"/>
                  </a:moveTo>
                  <a:cubicBezTo>
                    <a:pt x="298" y="245"/>
                    <a:pt x="298" y="245"/>
                    <a:pt x="298" y="245"/>
                  </a:cubicBezTo>
                  <a:cubicBezTo>
                    <a:pt x="292" y="245"/>
                    <a:pt x="288" y="240"/>
                    <a:pt x="288" y="234"/>
                  </a:cubicBezTo>
                  <a:cubicBezTo>
                    <a:pt x="288" y="228"/>
                    <a:pt x="292" y="224"/>
                    <a:pt x="298" y="224"/>
                  </a:cubicBezTo>
                  <a:cubicBezTo>
                    <a:pt x="405" y="224"/>
                    <a:pt x="405" y="224"/>
                    <a:pt x="405" y="224"/>
                  </a:cubicBezTo>
                  <a:cubicBezTo>
                    <a:pt x="411" y="224"/>
                    <a:pt x="416" y="228"/>
                    <a:pt x="416" y="234"/>
                  </a:cubicBezTo>
                  <a:cubicBezTo>
                    <a:pt x="416" y="240"/>
                    <a:pt x="411" y="245"/>
                    <a:pt x="405" y="245"/>
                  </a:cubicBezTo>
                  <a:close/>
                  <a:moveTo>
                    <a:pt x="405" y="202"/>
                  </a:moveTo>
                  <a:cubicBezTo>
                    <a:pt x="298" y="202"/>
                    <a:pt x="298" y="202"/>
                    <a:pt x="298" y="202"/>
                  </a:cubicBezTo>
                  <a:cubicBezTo>
                    <a:pt x="292" y="202"/>
                    <a:pt x="288" y="198"/>
                    <a:pt x="288" y="192"/>
                  </a:cubicBezTo>
                  <a:cubicBezTo>
                    <a:pt x="288" y="186"/>
                    <a:pt x="292" y="181"/>
                    <a:pt x="298" y="181"/>
                  </a:cubicBezTo>
                  <a:cubicBezTo>
                    <a:pt x="405" y="181"/>
                    <a:pt x="405" y="181"/>
                    <a:pt x="405" y="181"/>
                  </a:cubicBezTo>
                  <a:cubicBezTo>
                    <a:pt x="411" y="181"/>
                    <a:pt x="416" y="186"/>
                    <a:pt x="416" y="192"/>
                  </a:cubicBezTo>
                  <a:cubicBezTo>
                    <a:pt x="416" y="198"/>
                    <a:pt x="411" y="202"/>
                    <a:pt x="405" y="20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</p:grp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50B296F6-656D-CC41-94A9-D6B5D959D6A3}"/>
              </a:ext>
            </a:extLst>
          </p:cNvPr>
          <p:cNvCxnSpPr>
            <a:cxnSpLocks/>
            <a:stCxn id="81" idx="8"/>
            <a:endCxn id="75" idx="18"/>
          </p:cNvCxnSpPr>
          <p:nvPr/>
        </p:nvCxnSpPr>
        <p:spPr>
          <a:xfrm flipH="1" flipV="1">
            <a:off x="919171" y="3468279"/>
            <a:ext cx="3959" cy="85867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CC3B56CD-C378-5E4F-A358-1BCCE52AD369}"/>
              </a:ext>
            </a:extLst>
          </p:cNvPr>
          <p:cNvCxnSpPr>
            <a:cxnSpLocks/>
            <a:stCxn id="81" idx="35"/>
            <a:endCxn id="68" idx="19"/>
          </p:cNvCxnSpPr>
          <p:nvPr/>
        </p:nvCxnSpPr>
        <p:spPr>
          <a:xfrm>
            <a:off x="978004" y="4627313"/>
            <a:ext cx="396291" cy="19821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D8E183FB-A4B3-9047-B082-F4808DFBE6F3}"/>
              </a:ext>
            </a:extLst>
          </p:cNvPr>
          <p:cNvCxnSpPr>
            <a:cxnSpLocks/>
            <a:stCxn id="67" idx="31"/>
            <a:endCxn id="68" idx="24"/>
          </p:cNvCxnSpPr>
          <p:nvPr/>
        </p:nvCxnSpPr>
        <p:spPr>
          <a:xfrm flipV="1">
            <a:off x="1268514" y="4950216"/>
            <a:ext cx="144701" cy="45104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B4E60529-D097-2746-940B-73179B030B15}"/>
              </a:ext>
            </a:extLst>
          </p:cNvPr>
          <p:cNvCxnSpPr>
            <a:cxnSpLocks/>
            <a:endCxn id="17" idx="14"/>
          </p:cNvCxnSpPr>
          <p:nvPr/>
        </p:nvCxnSpPr>
        <p:spPr>
          <a:xfrm flipV="1">
            <a:off x="1316305" y="5088151"/>
            <a:ext cx="1444588" cy="44882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D26016D1-82F6-AF4A-AF45-660EB1A13553}"/>
              </a:ext>
            </a:extLst>
          </p:cNvPr>
          <p:cNvCxnSpPr>
            <a:cxnSpLocks/>
            <a:stCxn id="80" idx="15"/>
            <a:endCxn id="17" idx="7"/>
          </p:cNvCxnSpPr>
          <p:nvPr/>
        </p:nvCxnSpPr>
        <p:spPr>
          <a:xfrm flipH="1" flipV="1">
            <a:off x="2771992" y="5250601"/>
            <a:ext cx="539310" cy="38662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ABC3C221-9350-E04E-BC4F-FD18A76FBE26}"/>
              </a:ext>
            </a:extLst>
          </p:cNvPr>
          <p:cNvCxnSpPr>
            <a:cxnSpLocks/>
            <a:stCxn id="10" idx="16"/>
            <a:endCxn id="68" idx="14"/>
          </p:cNvCxnSpPr>
          <p:nvPr/>
        </p:nvCxnSpPr>
        <p:spPr>
          <a:xfrm flipH="1" flipV="1">
            <a:off x="1480245" y="5067697"/>
            <a:ext cx="298207" cy="745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B5E6C359-7A5B-4148-9E17-8D1FC73AD00A}"/>
              </a:ext>
            </a:extLst>
          </p:cNvPr>
          <p:cNvCxnSpPr>
            <a:cxnSpLocks/>
            <a:stCxn id="67" idx="37"/>
            <a:endCxn id="80" idx="48"/>
          </p:cNvCxnSpPr>
          <p:nvPr/>
        </p:nvCxnSpPr>
        <p:spPr>
          <a:xfrm>
            <a:off x="1308659" y="5609867"/>
            <a:ext cx="1871455" cy="11939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4B68F27A-734C-6442-B53C-3EBB46E99F34}"/>
              </a:ext>
            </a:extLst>
          </p:cNvPr>
          <p:cNvCxnSpPr>
            <a:cxnSpLocks/>
            <a:endCxn id="68" idx="30"/>
          </p:cNvCxnSpPr>
          <p:nvPr/>
        </p:nvCxnSpPr>
        <p:spPr>
          <a:xfrm flipH="1" flipV="1">
            <a:off x="1553760" y="4971838"/>
            <a:ext cx="1673418" cy="60416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AC7555CC-AABC-AC4F-9666-8991CA658ADD}"/>
              </a:ext>
            </a:extLst>
          </p:cNvPr>
          <p:cNvCxnSpPr>
            <a:cxnSpLocks/>
            <a:stCxn id="123" idx="1"/>
            <a:endCxn id="67" idx="26"/>
          </p:cNvCxnSpPr>
          <p:nvPr/>
        </p:nvCxnSpPr>
        <p:spPr>
          <a:xfrm flipH="1">
            <a:off x="1409022" y="5335628"/>
            <a:ext cx="2918979" cy="18606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43F741C4-A029-FD48-95DD-DAA7141307D8}"/>
              </a:ext>
            </a:extLst>
          </p:cNvPr>
          <p:cNvCxnSpPr>
            <a:cxnSpLocks/>
            <a:stCxn id="47" idx="12"/>
            <a:endCxn id="66" idx="1"/>
          </p:cNvCxnSpPr>
          <p:nvPr/>
        </p:nvCxnSpPr>
        <p:spPr>
          <a:xfrm flipV="1">
            <a:off x="3437780" y="2328698"/>
            <a:ext cx="794547" cy="23762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4AC8D94C-4EED-9B4C-BB14-EEF009EEB930}"/>
              </a:ext>
            </a:extLst>
          </p:cNvPr>
          <p:cNvCxnSpPr>
            <a:cxnSpLocks/>
            <a:stCxn id="69" idx="19"/>
            <a:endCxn id="66" idx="5"/>
          </p:cNvCxnSpPr>
          <p:nvPr/>
        </p:nvCxnSpPr>
        <p:spPr>
          <a:xfrm flipH="1" flipV="1">
            <a:off x="4515501" y="2420964"/>
            <a:ext cx="213782" cy="33786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8A4DF578-87DA-B140-9011-FCE197E9E7AE}"/>
              </a:ext>
            </a:extLst>
          </p:cNvPr>
          <p:cNvCxnSpPr>
            <a:cxnSpLocks/>
            <a:stCxn id="85" idx="1"/>
            <a:endCxn id="66" idx="3"/>
          </p:cNvCxnSpPr>
          <p:nvPr/>
        </p:nvCxnSpPr>
        <p:spPr>
          <a:xfrm flipH="1">
            <a:off x="4600309" y="2288548"/>
            <a:ext cx="1189024" cy="4015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3C99FC17-CCF2-B247-B79C-EB123E124944}"/>
              </a:ext>
            </a:extLst>
          </p:cNvPr>
          <p:cNvCxnSpPr>
            <a:cxnSpLocks/>
            <a:stCxn id="85" idx="2"/>
            <a:endCxn id="18" idx="36"/>
          </p:cNvCxnSpPr>
          <p:nvPr/>
        </p:nvCxnSpPr>
        <p:spPr>
          <a:xfrm flipH="1">
            <a:off x="5940679" y="2472068"/>
            <a:ext cx="32175" cy="36991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EDDE143F-B884-E847-BDDE-B5FE739B6ABB}"/>
              </a:ext>
            </a:extLst>
          </p:cNvPr>
          <p:cNvCxnSpPr>
            <a:cxnSpLocks/>
            <a:stCxn id="69" idx="14"/>
            <a:endCxn id="18" idx="8"/>
          </p:cNvCxnSpPr>
          <p:nvPr/>
        </p:nvCxnSpPr>
        <p:spPr>
          <a:xfrm>
            <a:off x="4937226" y="2851244"/>
            <a:ext cx="903534" cy="245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F1F4D8B6-4BED-5744-A564-23DE1F858E6E}"/>
              </a:ext>
            </a:extLst>
          </p:cNvPr>
          <p:cNvCxnSpPr>
            <a:cxnSpLocks/>
            <a:stCxn id="85" idx="19"/>
            <a:endCxn id="83" idx="3"/>
          </p:cNvCxnSpPr>
          <p:nvPr/>
        </p:nvCxnSpPr>
        <p:spPr>
          <a:xfrm>
            <a:off x="6087554" y="2357368"/>
            <a:ext cx="1134368" cy="41686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56CBC693-3B12-4240-A588-6BDC079FC2C8}"/>
              </a:ext>
            </a:extLst>
          </p:cNvPr>
          <p:cNvCxnSpPr>
            <a:cxnSpLocks/>
            <a:stCxn id="18" idx="37"/>
            <a:endCxn id="83" idx="31"/>
          </p:cNvCxnSpPr>
          <p:nvPr/>
        </p:nvCxnSpPr>
        <p:spPr>
          <a:xfrm flipV="1">
            <a:off x="6207128" y="2816525"/>
            <a:ext cx="1015511" cy="29190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54F90861-3CD8-5C45-BA64-B5B5915AC233}"/>
              </a:ext>
            </a:extLst>
          </p:cNvPr>
          <p:cNvCxnSpPr>
            <a:cxnSpLocks/>
            <a:stCxn id="71" idx="19"/>
            <a:endCxn id="83" idx="12"/>
          </p:cNvCxnSpPr>
          <p:nvPr/>
        </p:nvCxnSpPr>
        <p:spPr>
          <a:xfrm flipV="1">
            <a:off x="7244597" y="2962051"/>
            <a:ext cx="75538" cy="34732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234D5AE3-474D-764B-80A1-4672F752DB1A}"/>
              </a:ext>
            </a:extLst>
          </p:cNvPr>
          <p:cNvCxnSpPr>
            <a:cxnSpLocks/>
            <a:stCxn id="82" idx="23"/>
            <a:endCxn id="69" idx="45"/>
          </p:cNvCxnSpPr>
          <p:nvPr/>
        </p:nvCxnSpPr>
        <p:spPr>
          <a:xfrm flipH="1" flipV="1">
            <a:off x="4809428" y="2966046"/>
            <a:ext cx="1430155" cy="80210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E0AD6EBD-BFB5-F749-8B64-24BBD1427E60}"/>
              </a:ext>
            </a:extLst>
          </p:cNvPr>
          <p:cNvCxnSpPr>
            <a:cxnSpLocks/>
            <a:stCxn id="71" idx="18"/>
            <a:endCxn id="18" idx="38"/>
          </p:cNvCxnSpPr>
          <p:nvPr/>
        </p:nvCxnSpPr>
        <p:spPr>
          <a:xfrm flipH="1" flipV="1">
            <a:off x="6073903" y="3252064"/>
            <a:ext cx="987173" cy="24137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4B5FFEEA-C11B-C04E-8ED1-FA51BD2B4B14}"/>
              </a:ext>
            </a:extLst>
          </p:cNvPr>
          <p:cNvCxnSpPr>
            <a:cxnSpLocks/>
            <a:stCxn id="71" idx="25"/>
            <a:endCxn id="82" idx="31"/>
          </p:cNvCxnSpPr>
          <p:nvPr/>
        </p:nvCxnSpPr>
        <p:spPr>
          <a:xfrm flipH="1">
            <a:off x="6423574" y="3569652"/>
            <a:ext cx="706322" cy="24449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BEB773E0-7C19-B246-A780-7D143D660F4E}"/>
              </a:ext>
            </a:extLst>
          </p:cNvPr>
          <p:cNvCxnSpPr>
            <a:cxnSpLocks/>
            <a:stCxn id="61" idx="8"/>
            <a:endCxn id="69" idx="15"/>
          </p:cNvCxnSpPr>
          <p:nvPr/>
        </p:nvCxnSpPr>
        <p:spPr>
          <a:xfrm flipH="1" flipV="1">
            <a:off x="4752388" y="3036082"/>
            <a:ext cx="1004278" cy="113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F98D85E8-FDD5-D746-B0A7-92BDBE8DB068}"/>
              </a:ext>
            </a:extLst>
          </p:cNvPr>
          <p:cNvCxnSpPr>
            <a:cxnSpLocks/>
            <a:stCxn id="61" idx="2"/>
            <a:endCxn id="82" idx="24"/>
          </p:cNvCxnSpPr>
          <p:nvPr/>
        </p:nvCxnSpPr>
        <p:spPr>
          <a:xfrm flipV="1">
            <a:off x="5910457" y="3867330"/>
            <a:ext cx="352124" cy="25413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E50CA850-C891-2F46-B445-0B6C67B6896C}"/>
              </a:ext>
            </a:extLst>
          </p:cNvPr>
          <p:cNvCxnSpPr>
            <a:cxnSpLocks/>
            <a:stCxn id="61" idx="29"/>
            <a:endCxn id="78" idx="25"/>
          </p:cNvCxnSpPr>
          <p:nvPr/>
        </p:nvCxnSpPr>
        <p:spPr>
          <a:xfrm>
            <a:off x="5926342" y="4336623"/>
            <a:ext cx="566125" cy="27339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BBE8ED4B-B567-5942-A4BE-56F55F18491B}"/>
              </a:ext>
            </a:extLst>
          </p:cNvPr>
          <p:cNvCxnSpPr>
            <a:cxnSpLocks/>
            <a:stCxn id="51" idx="7"/>
            <a:endCxn id="63" idx="28"/>
          </p:cNvCxnSpPr>
          <p:nvPr/>
        </p:nvCxnSpPr>
        <p:spPr>
          <a:xfrm>
            <a:off x="5778818" y="5165383"/>
            <a:ext cx="1232055" cy="1738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E0D961CC-3054-EC49-B12B-8050362148ED}"/>
              </a:ext>
            </a:extLst>
          </p:cNvPr>
          <p:cNvCxnSpPr>
            <a:cxnSpLocks/>
            <a:stCxn id="51" idx="2"/>
            <a:endCxn id="77" idx="8"/>
          </p:cNvCxnSpPr>
          <p:nvPr/>
        </p:nvCxnSpPr>
        <p:spPr>
          <a:xfrm>
            <a:off x="5648089" y="5285228"/>
            <a:ext cx="136103" cy="3195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86FF833A-543F-A444-82F9-4E281B856CF6}"/>
              </a:ext>
            </a:extLst>
          </p:cNvPr>
          <p:cNvCxnSpPr>
            <a:cxnSpLocks/>
            <a:stCxn id="51" idx="1"/>
            <a:endCxn id="123" idx="20"/>
          </p:cNvCxnSpPr>
          <p:nvPr/>
        </p:nvCxnSpPr>
        <p:spPr>
          <a:xfrm flipH="1">
            <a:off x="4618336" y="5023003"/>
            <a:ext cx="768296" cy="2515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AE23DDDB-7683-174D-B85E-0B7342844571}"/>
              </a:ext>
            </a:extLst>
          </p:cNvPr>
          <p:cNvCxnSpPr>
            <a:cxnSpLocks/>
            <a:stCxn id="51" idx="0"/>
            <a:endCxn id="18" idx="25"/>
          </p:cNvCxnSpPr>
          <p:nvPr/>
        </p:nvCxnSpPr>
        <p:spPr>
          <a:xfrm flipV="1">
            <a:off x="5648089" y="3175044"/>
            <a:ext cx="336304" cy="158573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FB69598C-3F7A-5845-8B69-706EACC423E1}"/>
              </a:ext>
            </a:extLst>
          </p:cNvPr>
          <p:cNvCxnSpPr>
            <a:cxnSpLocks/>
            <a:stCxn id="66" idx="35"/>
            <a:endCxn id="83" idx="31"/>
          </p:cNvCxnSpPr>
          <p:nvPr/>
        </p:nvCxnSpPr>
        <p:spPr>
          <a:xfrm>
            <a:off x="4500408" y="2413035"/>
            <a:ext cx="2722231" cy="40349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D32AC56-E8BA-6742-940D-BDC259577872}"/>
              </a:ext>
            </a:extLst>
          </p:cNvPr>
          <p:cNvSpPr txBox="1"/>
          <p:nvPr/>
        </p:nvSpPr>
        <p:spPr>
          <a:xfrm>
            <a:off x="3077416" y="4895406"/>
            <a:ext cx="968612" cy="512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70000"/>
              </a:lnSpc>
              <a:defRPr sz="1600"/>
            </a:lvl1pPr>
          </a:lstStyle>
          <a:p>
            <a:r>
              <a:rPr lang="en-US" dirty="0"/>
              <a:t>Tithes &amp; </a:t>
            </a:r>
            <a:br>
              <a:rPr lang="en-US" dirty="0"/>
            </a:br>
            <a:r>
              <a:rPr lang="en-US" dirty="0"/>
              <a:t>Offerings</a:t>
            </a:r>
          </a:p>
        </p:txBody>
      </p:sp>
      <p:grpSp>
        <p:nvGrpSpPr>
          <p:cNvPr id="14" name="Group 374">
            <a:extLst>
              <a:ext uri="{FF2B5EF4-FFF2-40B4-BE49-F238E27FC236}">
                <a16:creationId xmlns:a16="http://schemas.microsoft.com/office/drawing/2014/main" id="{DFB36DDC-C80B-B949-9B75-47EAFAD915A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513686" y="4820764"/>
            <a:ext cx="516612" cy="516612"/>
            <a:chOff x="6996" y="1195"/>
            <a:chExt cx="340" cy="340"/>
          </a:xfrm>
          <a:solidFill>
            <a:schemeClr val="tx1"/>
          </a:solidFill>
        </p:grpSpPr>
        <p:sp>
          <p:nvSpPr>
            <p:cNvPr id="15" name="Freeform 375">
              <a:extLst>
                <a:ext uri="{FF2B5EF4-FFF2-40B4-BE49-F238E27FC236}">
                  <a16:creationId xmlns:a16="http://schemas.microsoft.com/office/drawing/2014/main" id="{0CB8A3F0-03BC-694F-A7A0-3075AD3A1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0" y="1287"/>
              <a:ext cx="29" cy="70"/>
            </a:xfrm>
            <a:custGeom>
              <a:avLst/>
              <a:gdLst>
                <a:gd name="T0" fmla="*/ 0 w 43"/>
                <a:gd name="T1" fmla="*/ 53 h 105"/>
                <a:gd name="T2" fmla="*/ 43 w 43"/>
                <a:gd name="T3" fmla="*/ 105 h 105"/>
                <a:gd name="T4" fmla="*/ 43 w 43"/>
                <a:gd name="T5" fmla="*/ 0 h 105"/>
                <a:gd name="T6" fmla="*/ 0 w 43"/>
                <a:gd name="T7" fmla="*/ 5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05">
                  <a:moveTo>
                    <a:pt x="0" y="53"/>
                  </a:moveTo>
                  <a:cubicBezTo>
                    <a:pt x="0" y="78"/>
                    <a:pt x="19" y="100"/>
                    <a:pt x="43" y="10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9" y="5"/>
                    <a:pt x="0" y="27"/>
                    <a:pt x="0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16" name="Freeform 376">
              <a:extLst>
                <a:ext uri="{FF2B5EF4-FFF2-40B4-BE49-F238E27FC236}">
                  <a16:creationId xmlns:a16="http://schemas.microsoft.com/office/drawing/2014/main" id="{2226A5BA-94A7-0944-85C6-13538DF65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3" y="1372"/>
              <a:ext cx="28" cy="70"/>
            </a:xfrm>
            <a:custGeom>
              <a:avLst/>
              <a:gdLst>
                <a:gd name="T0" fmla="*/ 0 w 43"/>
                <a:gd name="T1" fmla="*/ 0 h 105"/>
                <a:gd name="T2" fmla="*/ 0 w 43"/>
                <a:gd name="T3" fmla="*/ 105 h 105"/>
                <a:gd name="T4" fmla="*/ 43 w 43"/>
                <a:gd name="T5" fmla="*/ 53 h 105"/>
                <a:gd name="T6" fmla="*/ 0 w 43"/>
                <a:gd name="T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05">
                  <a:moveTo>
                    <a:pt x="0" y="0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25" y="100"/>
                    <a:pt x="43" y="78"/>
                    <a:pt x="43" y="53"/>
                  </a:cubicBezTo>
                  <a:cubicBezTo>
                    <a:pt x="43" y="27"/>
                    <a:pt x="25" y="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17" name="Freeform 377">
              <a:extLst>
                <a:ext uri="{FF2B5EF4-FFF2-40B4-BE49-F238E27FC236}">
                  <a16:creationId xmlns:a16="http://schemas.microsoft.com/office/drawing/2014/main" id="{1E73C9F5-8D08-0C4A-90CC-120F50F164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6" y="1195"/>
              <a:ext cx="340" cy="340"/>
            </a:xfrm>
            <a:custGeom>
              <a:avLst/>
              <a:gdLst>
                <a:gd name="T0" fmla="*/ 256 w 512"/>
                <a:gd name="T1" fmla="*/ 0 h 512"/>
                <a:gd name="T2" fmla="*/ 0 w 512"/>
                <a:gd name="T3" fmla="*/ 256 h 512"/>
                <a:gd name="T4" fmla="*/ 256 w 512"/>
                <a:gd name="T5" fmla="*/ 512 h 512"/>
                <a:gd name="T6" fmla="*/ 512 w 512"/>
                <a:gd name="T7" fmla="*/ 256 h 512"/>
                <a:gd name="T8" fmla="*/ 256 w 512"/>
                <a:gd name="T9" fmla="*/ 0 h 512"/>
                <a:gd name="T10" fmla="*/ 266 w 512"/>
                <a:gd name="T11" fmla="*/ 393 h 512"/>
                <a:gd name="T12" fmla="*/ 266 w 512"/>
                <a:gd name="T13" fmla="*/ 416 h 512"/>
                <a:gd name="T14" fmla="*/ 256 w 512"/>
                <a:gd name="T15" fmla="*/ 426 h 512"/>
                <a:gd name="T16" fmla="*/ 245 w 512"/>
                <a:gd name="T17" fmla="*/ 416 h 512"/>
                <a:gd name="T18" fmla="*/ 245 w 512"/>
                <a:gd name="T19" fmla="*/ 393 h 512"/>
                <a:gd name="T20" fmla="*/ 185 w 512"/>
                <a:gd name="T21" fmla="*/ 345 h 512"/>
                <a:gd name="T22" fmla="*/ 192 w 512"/>
                <a:gd name="T23" fmla="*/ 331 h 512"/>
                <a:gd name="T24" fmla="*/ 205 w 512"/>
                <a:gd name="T25" fmla="*/ 337 h 512"/>
                <a:gd name="T26" fmla="*/ 245 w 512"/>
                <a:gd name="T27" fmla="*/ 372 h 512"/>
                <a:gd name="T28" fmla="*/ 245 w 512"/>
                <a:gd name="T29" fmla="*/ 265 h 512"/>
                <a:gd name="T30" fmla="*/ 181 w 512"/>
                <a:gd name="T31" fmla="*/ 192 h 512"/>
                <a:gd name="T32" fmla="*/ 245 w 512"/>
                <a:gd name="T33" fmla="*/ 118 h 512"/>
                <a:gd name="T34" fmla="*/ 245 w 512"/>
                <a:gd name="T35" fmla="*/ 106 h 512"/>
                <a:gd name="T36" fmla="*/ 256 w 512"/>
                <a:gd name="T37" fmla="*/ 96 h 512"/>
                <a:gd name="T38" fmla="*/ 266 w 512"/>
                <a:gd name="T39" fmla="*/ 106 h 512"/>
                <a:gd name="T40" fmla="*/ 266 w 512"/>
                <a:gd name="T41" fmla="*/ 118 h 512"/>
                <a:gd name="T42" fmla="*/ 320 w 512"/>
                <a:gd name="T43" fmla="*/ 154 h 512"/>
                <a:gd name="T44" fmla="*/ 316 w 512"/>
                <a:gd name="T45" fmla="*/ 169 h 512"/>
                <a:gd name="T46" fmla="*/ 302 w 512"/>
                <a:gd name="T47" fmla="*/ 165 h 512"/>
                <a:gd name="T48" fmla="*/ 266 w 512"/>
                <a:gd name="T49" fmla="*/ 140 h 512"/>
                <a:gd name="T50" fmla="*/ 266 w 512"/>
                <a:gd name="T51" fmla="*/ 246 h 512"/>
                <a:gd name="T52" fmla="*/ 330 w 512"/>
                <a:gd name="T53" fmla="*/ 320 h 512"/>
                <a:gd name="T54" fmla="*/ 266 w 512"/>
                <a:gd name="T55" fmla="*/ 393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12" h="512"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  <a:moveTo>
                    <a:pt x="266" y="393"/>
                  </a:moveTo>
                  <a:cubicBezTo>
                    <a:pt x="266" y="416"/>
                    <a:pt x="266" y="416"/>
                    <a:pt x="266" y="416"/>
                  </a:cubicBezTo>
                  <a:cubicBezTo>
                    <a:pt x="266" y="422"/>
                    <a:pt x="262" y="426"/>
                    <a:pt x="256" y="426"/>
                  </a:cubicBezTo>
                  <a:cubicBezTo>
                    <a:pt x="250" y="426"/>
                    <a:pt x="245" y="422"/>
                    <a:pt x="245" y="416"/>
                  </a:cubicBezTo>
                  <a:cubicBezTo>
                    <a:pt x="245" y="393"/>
                    <a:pt x="245" y="393"/>
                    <a:pt x="245" y="393"/>
                  </a:cubicBezTo>
                  <a:cubicBezTo>
                    <a:pt x="218" y="390"/>
                    <a:pt x="195" y="371"/>
                    <a:pt x="185" y="345"/>
                  </a:cubicBezTo>
                  <a:cubicBezTo>
                    <a:pt x="183" y="339"/>
                    <a:pt x="186" y="333"/>
                    <a:pt x="192" y="331"/>
                  </a:cubicBezTo>
                  <a:cubicBezTo>
                    <a:pt x="197" y="329"/>
                    <a:pt x="203" y="332"/>
                    <a:pt x="205" y="337"/>
                  </a:cubicBezTo>
                  <a:cubicBezTo>
                    <a:pt x="212" y="355"/>
                    <a:pt x="227" y="368"/>
                    <a:pt x="245" y="372"/>
                  </a:cubicBezTo>
                  <a:cubicBezTo>
                    <a:pt x="245" y="265"/>
                    <a:pt x="245" y="265"/>
                    <a:pt x="245" y="265"/>
                  </a:cubicBezTo>
                  <a:cubicBezTo>
                    <a:pt x="209" y="260"/>
                    <a:pt x="181" y="229"/>
                    <a:pt x="181" y="192"/>
                  </a:cubicBezTo>
                  <a:cubicBezTo>
                    <a:pt x="181" y="154"/>
                    <a:pt x="209" y="123"/>
                    <a:pt x="245" y="118"/>
                  </a:cubicBezTo>
                  <a:cubicBezTo>
                    <a:pt x="245" y="106"/>
                    <a:pt x="245" y="106"/>
                    <a:pt x="245" y="106"/>
                  </a:cubicBezTo>
                  <a:cubicBezTo>
                    <a:pt x="245" y="100"/>
                    <a:pt x="250" y="96"/>
                    <a:pt x="256" y="96"/>
                  </a:cubicBezTo>
                  <a:cubicBezTo>
                    <a:pt x="262" y="96"/>
                    <a:pt x="266" y="100"/>
                    <a:pt x="266" y="106"/>
                  </a:cubicBezTo>
                  <a:cubicBezTo>
                    <a:pt x="266" y="118"/>
                    <a:pt x="266" y="118"/>
                    <a:pt x="266" y="118"/>
                  </a:cubicBezTo>
                  <a:cubicBezTo>
                    <a:pt x="289" y="121"/>
                    <a:pt x="309" y="134"/>
                    <a:pt x="320" y="154"/>
                  </a:cubicBezTo>
                  <a:cubicBezTo>
                    <a:pt x="323" y="159"/>
                    <a:pt x="322" y="166"/>
                    <a:pt x="316" y="169"/>
                  </a:cubicBezTo>
                  <a:cubicBezTo>
                    <a:pt x="311" y="172"/>
                    <a:pt x="305" y="170"/>
                    <a:pt x="302" y="165"/>
                  </a:cubicBezTo>
                  <a:cubicBezTo>
                    <a:pt x="294" y="152"/>
                    <a:pt x="281" y="143"/>
                    <a:pt x="266" y="140"/>
                  </a:cubicBezTo>
                  <a:cubicBezTo>
                    <a:pt x="266" y="246"/>
                    <a:pt x="266" y="246"/>
                    <a:pt x="266" y="246"/>
                  </a:cubicBezTo>
                  <a:cubicBezTo>
                    <a:pt x="302" y="251"/>
                    <a:pt x="330" y="282"/>
                    <a:pt x="330" y="320"/>
                  </a:cubicBezTo>
                  <a:cubicBezTo>
                    <a:pt x="330" y="357"/>
                    <a:pt x="302" y="388"/>
                    <a:pt x="266" y="3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1B19E22-9B44-5046-B950-5CEFADED4A17}"/>
              </a:ext>
            </a:extLst>
          </p:cNvPr>
          <p:cNvGrpSpPr/>
          <p:nvPr/>
        </p:nvGrpSpPr>
        <p:grpSpPr>
          <a:xfrm>
            <a:off x="1594636" y="5754531"/>
            <a:ext cx="1735138" cy="448136"/>
            <a:chOff x="8347507" y="2646611"/>
            <a:chExt cx="1735138" cy="448136"/>
          </a:xfrm>
        </p:grpSpPr>
        <p:sp>
          <p:nvSpPr>
            <p:cNvPr id="10" name="Freeform 346">
              <a:extLst>
                <a:ext uri="{FF2B5EF4-FFF2-40B4-BE49-F238E27FC236}">
                  <a16:creationId xmlns:a16="http://schemas.microsoft.com/office/drawing/2014/main" id="{FE59DDFD-32E3-7646-956B-24B7593FF08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347507" y="2705430"/>
              <a:ext cx="367631" cy="367631"/>
            </a:xfrm>
            <a:custGeom>
              <a:avLst/>
              <a:gdLst>
                <a:gd name="T0" fmla="*/ 277 w 512"/>
                <a:gd name="T1" fmla="*/ 394 h 512"/>
                <a:gd name="T2" fmla="*/ 149 w 512"/>
                <a:gd name="T3" fmla="*/ 202 h 512"/>
                <a:gd name="T4" fmla="*/ 170 w 512"/>
                <a:gd name="T5" fmla="*/ 224 h 512"/>
                <a:gd name="T6" fmla="*/ 266 w 512"/>
                <a:gd name="T7" fmla="*/ 234 h 512"/>
                <a:gd name="T8" fmla="*/ 170 w 512"/>
                <a:gd name="T9" fmla="*/ 245 h 512"/>
                <a:gd name="T10" fmla="*/ 170 w 512"/>
                <a:gd name="T11" fmla="*/ 224 h 512"/>
                <a:gd name="T12" fmla="*/ 256 w 512"/>
                <a:gd name="T13" fmla="*/ 266 h 512"/>
                <a:gd name="T14" fmla="*/ 256 w 512"/>
                <a:gd name="T15" fmla="*/ 288 h 512"/>
                <a:gd name="T16" fmla="*/ 160 w 512"/>
                <a:gd name="T17" fmla="*/ 277 h 512"/>
                <a:gd name="T18" fmla="*/ 170 w 512"/>
                <a:gd name="T19" fmla="*/ 309 h 512"/>
                <a:gd name="T20" fmla="*/ 266 w 512"/>
                <a:gd name="T21" fmla="*/ 320 h 512"/>
                <a:gd name="T22" fmla="*/ 170 w 512"/>
                <a:gd name="T23" fmla="*/ 330 h 512"/>
                <a:gd name="T24" fmla="*/ 170 w 512"/>
                <a:gd name="T25" fmla="*/ 309 h 512"/>
                <a:gd name="T26" fmla="*/ 256 w 512"/>
                <a:gd name="T27" fmla="*/ 352 h 512"/>
                <a:gd name="T28" fmla="*/ 256 w 512"/>
                <a:gd name="T29" fmla="*/ 373 h 512"/>
                <a:gd name="T30" fmla="*/ 160 w 512"/>
                <a:gd name="T31" fmla="*/ 362 h 512"/>
                <a:gd name="T32" fmla="*/ 256 w 512"/>
                <a:gd name="T33" fmla="*/ 0 h 512"/>
                <a:gd name="T34" fmla="*/ 256 w 512"/>
                <a:gd name="T35" fmla="*/ 512 h 512"/>
                <a:gd name="T36" fmla="*/ 256 w 512"/>
                <a:gd name="T37" fmla="*/ 0 h 512"/>
                <a:gd name="T38" fmla="*/ 288 w 512"/>
                <a:gd name="T39" fmla="*/ 416 h 512"/>
                <a:gd name="T40" fmla="*/ 128 w 512"/>
                <a:gd name="T41" fmla="*/ 405 h 512"/>
                <a:gd name="T42" fmla="*/ 138 w 512"/>
                <a:gd name="T43" fmla="*/ 181 h 512"/>
                <a:gd name="T44" fmla="*/ 298 w 512"/>
                <a:gd name="T45" fmla="*/ 192 h 512"/>
                <a:gd name="T46" fmla="*/ 341 w 512"/>
                <a:gd name="T47" fmla="*/ 362 h 512"/>
                <a:gd name="T48" fmla="*/ 320 w 512"/>
                <a:gd name="T49" fmla="*/ 362 h 512"/>
                <a:gd name="T50" fmla="*/ 181 w 512"/>
                <a:gd name="T51" fmla="*/ 160 h 512"/>
                <a:gd name="T52" fmla="*/ 181 w 512"/>
                <a:gd name="T53" fmla="*/ 138 h 512"/>
                <a:gd name="T54" fmla="*/ 341 w 512"/>
                <a:gd name="T55" fmla="*/ 149 h 512"/>
                <a:gd name="T56" fmla="*/ 384 w 512"/>
                <a:gd name="T57" fmla="*/ 320 h 512"/>
                <a:gd name="T58" fmla="*/ 362 w 512"/>
                <a:gd name="T59" fmla="*/ 320 h 512"/>
                <a:gd name="T60" fmla="*/ 224 w 512"/>
                <a:gd name="T61" fmla="*/ 117 h 512"/>
                <a:gd name="T62" fmla="*/ 224 w 512"/>
                <a:gd name="T63" fmla="*/ 96 h 512"/>
                <a:gd name="T64" fmla="*/ 384 w 512"/>
                <a:gd name="T65" fmla="*/ 106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12" h="512">
                  <a:moveTo>
                    <a:pt x="149" y="394"/>
                  </a:moveTo>
                  <a:cubicBezTo>
                    <a:pt x="277" y="394"/>
                    <a:pt x="277" y="394"/>
                    <a:pt x="277" y="394"/>
                  </a:cubicBezTo>
                  <a:cubicBezTo>
                    <a:pt x="277" y="202"/>
                    <a:pt x="277" y="202"/>
                    <a:pt x="277" y="202"/>
                  </a:cubicBezTo>
                  <a:cubicBezTo>
                    <a:pt x="149" y="202"/>
                    <a:pt x="149" y="202"/>
                    <a:pt x="149" y="202"/>
                  </a:cubicBezTo>
                  <a:lnTo>
                    <a:pt x="149" y="394"/>
                  </a:lnTo>
                  <a:close/>
                  <a:moveTo>
                    <a:pt x="170" y="224"/>
                  </a:moveTo>
                  <a:cubicBezTo>
                    <a:pt x="256" y="224"/>
                    <a:pt x="256" y="224"/>
                    <a:pt x="256" y="224"/>
                  </a:cubicBezTo>
                  <a:cubicBezTo>
                    <a:pt x="262" y="224"/>
                    <a:pt x="266" y="228"/>
                    <a:pt x="266" y="234"/>
                  </a:cubicBezTo>
                  <a:cubicBezTo>
                    <a:pt x="266" y="240"/>
                    <a:pt x="262" y="245"/>
                    <a:pt x="256" y="245"/>
                  </a:cubicBezTo>
                  <a:cubicBezTo>
                    <a:pt x="170" y="245"/>
                    <a:pt x="170" y="245"/>
                    <a:pt x="170" y="245"/>
                  </a:cubicBezTo>
                  <a:cubicBezTo>
                    <a:pt x="164" y="245"/>
                    <a:pt x="160" y="240"/>
                    <a:pt x="160" y="234"/>
                  </a:cubicBezTo>
                  <a:cubicBezTo>
                    <a:pt x="160" y="228"/>
                    <a:pt x="164" y="224"/>
                    <a:pt x="170" y="224"/>
                  </a:cubicBezTo>
                  <a:close/>
                  <a:moveTo>
                    <a:pt x="170" y="266"/>
                  </a:moveTo>
                  <a:cubicBezTo>
                    <a:pt x="256" y="266"/>
                    <a:pt x="256" y="266"/>
                    <a:pt x="256" y="266"/>
                  </a:cubicBezTo>
                  <a:cubicBezTo>
                    <a:pt x="262" y="266"/>
                    <a:pt x="266" y="271"/>
                    <a:pt x="266" y="277"/>
                  </a:cubicBezTo>
                  <a:cubicBezTo>
                    <a:pt x="266" y="283"/>
                    <a:pt x="262" y="288"/>
                    <a:pt x="256" y="288"/>
                  </a:cubicBezTo>
                  <a:cubicBezTo>
                    <a:pt x="170" y="288"/>
                    <a:pt x="170" y="288"/>
                    <a:pt x="170" y="288"/>
                  </a:cubicBezTo>
                  <a:cubicBezTo>
                    <a:pt x="164" y="288"/>
                    <a:pt x="160" y="283"/>
                    <a:pt x="160" y="277"/>
                  </a:cubicBezTo>
                  <a:cubicBezTo>
                    <a:pt x="160" y="271"/>
                    <a:pt x="164" y="266"/>
                    <a:pt x="170" y="266"/>
                  </a:cubicBezTo>
                  <a:close/>
                  <a:moveTo>
                    <a:pt x="170" y="309"/>
                  </a:moveTo>
                  <a:cubicBezTo>
                    <a:pt x="256" y="309"/>
                    <a:pt x="256" y="309"/>
                    <a:pt x="256" y="309"/>
                  </a:cubicBezTo>
                  <a:cubicBezTo>
                    <a:pt x="262" y="309"/>
                    <a:pt x="266" y="314"/>
                    <a:pt x="266" y="320"/>
                  </a:cubicBezTo>
                  <a:cubicBezTo>
                    <a:pt x="266" y="326"/>
                    <a:pt x="262" y="330"/>
                    <a:pt x="256" y="330"/>
                  </a:cubicBezTo>
                  <a:cubicBezTo>
                    <a:pt x="170" y="330"/>
                    <a:pt x="170" y="330"/>
                    <a:pt x="170" y="330"/>
                  </a:cubicBezTo>
                  <a:cubicBezTo>
                    <a:pt x="164" y="330"/>
                    <a:pt x="160" y="326"/>
                    <a:pt x="160" y="320"/>
                  </a:cubicBezTo>
                  <a:cubicBezTo>
                    <a:pt x="160" y="314"/>
                    <a:pt x="164" y="309"/>
                    <a:pt x="170" y="309"/>
                  </a:cubicBezTo>
                  <a:close/>
                  <a:moveTo>
                    <a:pt x="170" y="352"/>
                  </a:moveTo>
                  <a:cubicBezTo>
                    <a:pt x="256" y="352"/>
                    <a:pt x="256" y="352"/>
                    <a:pt x="256" y="352"/>
                  </a:cubicBezTo>
                  <a:cubicBezTo>
                    <a:pt x="262" y="352"/>
                    <a:pt x="266" y="356"/>
                    <a:pt x="266" y="362"/>
                  </a:cubicBezTo>
                  <a:cubicBezTo>
                    <a:pt x="266" y="368"/>
                    <a:pt x="262" y="373"/>
                    <a:pt x="256" y="373"/>
                  </a:cubicBezTo>
                  <a:cubicBezTo>
                    <a:pt x="170" y="373"/>
                    <a:pt x="170" y="373"/>
                    <a:pt x="170" y="373"/>
                  </a:cubicBezTo>
                  <a:cubicBezTo>
                    <a:pt x="164" y="373"/>
                    <a:pt x="160" y="368"/>
                    <a:pt x="160" y="362"/>
                  </a:cubicBezTo>
                  <a:cubicBezTo>
                    <a:pt x="160" y="356"/>
                    <a:pt x="164" y="352"/>
                    <a:pt x="170" y="352"/>
                  </a:cubicBezTo>
                  <a:close/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  <a:moveTo>
                    <a:pt x="298" y="405"/>
                  </a:moveTo>
                  <a:cubicBezTo>
                    <a:pt x="298" y="411"/>
                    <a:pt x="294" y="416"/>
                    <a:pt x="288" y="416"/>
                  </a:cubicBezTo>
                  <a:cubicBezTo>
                    <a:pt x="138" y="416"/>
                    <a:pt x="138" y="416"/>
                    <a:pt x="138" y="416"/>
                  </a:cubicBezTo>
                  <a:cubicBezTo>
                    <a:pt x="132" y="416"/>
                    <a:pt x="128" y="411"/>
                    <a:pt x="128" y="405"/>
                  </a:cubicBezTo>
                  <a:cubicBezTo>
                    <a:pt x="128" y="192"/>
                    <a:pt x="128" y="192"/>
                    <a:pt x="128" y="192"/>
                  </a:cubicBezTo>
                  <a:cubicBezTo>
                    <a:pt x="128" y="186"/>
                    <a:pt x="132" y="181"/>
                    <a:pt x="138" y="181"/>
                  </a:cubicBezTo>
                  <a:cubicBezTo>
                    <a:pt x="288" y="181"/>
                    <a:pt x="288" y="181"/>
                    <a:pt x="288" y="181"/>
                  </a:cubicBezTo>
                  <a:cubicBezTo>
                    <a:pt x="294" y="181"/>
                    <a:pt x="298" y="186"/>
                    <a:pt x="298" y="192"/>
                  </a:cubicBezTo>
                  <a:lnTo>
                    <a:pt x="298" y="405"/>
                  </a:lnTo>
                  <a:close/>
                  <a:moveTo>
                    <a:pt x="341" y="362"/>
                  </a:moveTo>
                  <a:cubicBezTo>
                    <a:pt x="341" y="368"/>
                    <a:pt x="336" y="373"/>
                    <a:pt x="330" y="373"/>
                  </a:cubicBezTo>
                  <a:cubicBezTo>
                    <a:pt x="324" y="373"/>
                    <a:pt x="320" y="368"/>
                    <a:pt x="320" y="362"/>
                  </a:cubicBezTo>
                  <a:cubicBezTo>
                    <a:pt x="320" y="160"/>
                    <a:pt x="320" y="160"/>
                    <a:pt x="320" y="160"/>
                  </a:cubicBezTo>
                  <a:cubicBezTo>
                    <a:pt x="181" y="160"/>
                    <a:pt x="181" y="160"/>
                    <a:pt x="181" y="160"/>
                  </a:cubicBezTo>
                  <a:cubicBezTo>
                    <a:pt x="175" y="160"/>
                    <a:pt x="170" y="155"/>
                    <a:pt x="170" y="149"/>
                  </a:cubicBezTo>
                  <a:cubicBezTo>
                    <a:pt x="170" y="143"/>
                    <a:pt x="175" y="138"/>
                    <a:pt x="181" y="138"/>
                  </a:cubicBezTo>
                  <a:cubicBezTo>
                    <a:pt x="330" y="138"/>
                    <a:pt x="330" y="138"/>
                    <a:pt x="330" y="138"/>
                  </a:cubicBezTo>
                  <a:cubicBezTo>
                    <a:pt x="336" y="138"/>
                    <a:pt x="341" y="143"/>
                    <a:pt x="341" y="149"/>
                  </a:cubicBezTo>
                  <a:lnTo>
                    <a:pt x="341" y="362"/>
                  </a:lnTo>
                  <a:close/>
                  <a:moveTo>
                    <a:pt x="384" y="320"/>
                  </a:moveTo>
                  <a:cubicBezTo>
                    <a:pt x="384" y="326"/>
                    <a:pt x="379" y="330"/>
                    <a:pt x="373" y="330"/>
                  </a:cubicBezTo>
                  <a:cubicBezTo>
                    <a:pt x="367" y="330"/>
                    <a:pt x="362" y="326"/>
                    <a:pt x="362" y="320"/>
                  </a:cubicBezTo>
                  <a:cubicBezTo>
                    <a:pt x="362" y="117"/>
                    <a:pt x="362" y="117"/>
                    <a:pt x="362" y="117"/>
                  </a:cubicBezTo>
                  <a:cubicBezTo>
                    <a:pt x="224" y="117"/>
                    <a:pt x="224" y="117"/>
                    <a:pt x="224" y="117"/>
                  </a:cubicBezTo>
                  <a:cubicBezTo>
                    <a:pt x="218" y="117"/>
                    <a:pt x="213" y="112"/>
                    <a:pt x="213" y="106"/>
                  </a:cubicBezTo>
                  <a:cubicBezTo>
                    <a:pt x="213" y="100"/>
                    <a:pt x="218" y="96"/>
                    <a:pt x="224" y="96"/>
                  </a:cubicBezTo>
                  <a:cubicBezTo>
                    <a:pt x="373" y="96"/>
                    <a:pt x="373" y="96"/>
                    <a:pt x="373" y="96"/>
                  </a:cubicBezTo>
                  <a:cubicBezTo>
                    <a:pt x="379" y="96"/>
                    <a:pt x="384" y="100"/>
                    <a:pt x="384" y="106"/>
                  </a:cubicBezTo>
                  <a:lnTo>
                    <a:pt x="384" y="32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7984962-7161-5D40-8DE3-C678C4958F43}"/>
                </a:ext>
              </a:extLst>
            </p:cNvPr>
            <p:cNvSpPr txBox="1"/>
            <p:nvPr/>
          </p:nvSpPr>
          <p:spPr>
            <a:xfrm>
              <a:off x="8683299" y="2646611"/>
              <a:ext cx="1399346" cy="512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70000"/>
                </a:lnSpc>
                <a:defRPr sz="1600"/>
              </a:lvl1pPr>
            </a:lstStyle>
            <a:p>
              <a:r>
                <a:rPr lang="en-US" dirty="0"/>
                <a:t>Permissions</a:t>
              </a:r>
              <a:br>
                <a:rPr lang="en-US" dirty="0"/>
              </a:br>
              <a:r>
                <a:rPr lang="en-US" dirty="0"/>
                <a:t>&amp; Paperwork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ED05C8D3-1475-514E-B0BD-5926B8EB160B}"/>
              </a:ext>
            </a:extLst>
          </p:cNvPr>
          <p:cNvSpPr txBox="1"/>
          <p:nvPr/>
        </p:nvSpPr>
        <p:spPr>
          <a:xfrm>
            <a:off x="5865170" y="4789979"/>
            <a:ext cx="1031924" cy="448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70000"/>
              </a:lnSpc>
              <a:defRPr sz="1600"/>
            </a:lvl1pPr>
          </a:lstStyle>
          <a:p>
            <a:r>
              <a:rPr lang="en-US" dirty="0"/>
              <a:t>Facility </a:t>
            </a:r>
            <a:br>
              <a:rPr lang="en-US" dirty="0"/>
            </a:br>
            <a:r>
              <a:rPr lang="en-US" dirty="0"/>
              <a:t>Schedule</a:t>
            </a:r>
          </a:p>
        </p:txBody>
      </p:sp>
      <p:grpSp>
        <p:nvGrpSpPr>
          <p:cNvPr id="48" name="Group 324">
            <a:extLst>
              <a:ext uri="{FF2B5EF4-FFF2-40B4-BE49-F238E27FC236}">
                <a16:creationId xmlns:a16="http://schemas.microsoft.com/office/drawing/2014/main" id="{1AE55277-C3F1-8646-8C9E-30165C6A526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386632" y="4760777"/>
            <a:ext cx="522914" cy="524451"/>
            <a:chOff x="3562" y="1749"/>
            <a:chExt cx="340" cy="341"/>
          </a:xfrm>
          <a:solidFill>
            <a:schemeClr val="tx1"/>
          </a:solidFill>
        </p:grpSpPr>
        <p:sp>
          <p:nvSpPr>
            <p:cNvPr id="49" name="Freeform 325">
              <a:extLst>
                <a:ext uri="{FF2B5EF4-FFF2-40B4-BE49-F238E27FC236}">
                  <a16:creationId xmlns:a16="http://schemas.microsoft.com/office/drawing/2014/main" id="{06F5CBFE-07AB-1846-AFA9-54B85D62BF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4" y="1828"/>
              <a:ext cx="156" cy="170"/>
            </a:xfrm>
            <a:custGeom>
              <a:avLst/>
              <a:gdLst>
                <a:gd name="T0" fmla="*/ 170 w 234"/>
                <a:gd name="T1" fmla="*/ 0 h 256"/>
                <a:gd name="T2" fmla="*/ 64 w 234"/>
                <a:gd name="T3" fmla="*/ 53 h 256"/>
                <a:gd name="T4" fmla="*/ 0 w 234"/>
                <a:gd name="T5" fmla="*/ 64 h 256"/>
                <a:gd name="T6" fmla="*/ 64 w 234"/>
                <a:gd name="T7" fmla="*/ 256 h 256"/>
                <a:gd name="T8" fmla="*/ 74 w 234"/>
                <a:gd name="T9" fmla="*/ 170 h 256"/>
                <a:gd name="T10" fmla="*/ 170 w 234"/>
                <a:gd name="T11" fmla="*/ 181 h 256"/>
                <a:gd name="T12" fmla="*/ 234 w 234"/>
                <a:gd name="T13" fmla="*/ 256 h 256"/>
                <a:gd name="T14" fmla="*/ 181 w 234"/>
                <a:gd name="T15" fmla="*/ 64 h 256"/>
                <a:gd name="T16" fmla="*/ 32 w 234"/>
                <a:gd name="T17" fmla="*/ 234 h 256"/>
                <a:gd name="T18" fmla="*/ 32 w 234"/>
                <a:gd name="T19" fmla="*/ 213 h 256"/>
                <a:gd name="T20" fmla="*/ 32 w 234"/>
                <a:gd name="T21" fmla="*/ 234 h 256"/>
                <a:gd name="T22" fmla="*/ 21 w 234"/>
                <a:gd name="T23" fmla="*/ 181 h 256"/>
                <a:gd name="T24" fmla="*/ 42 w 234"/>
                <a:gd name="T25" fmla="*/ 181 h 256"/>
                <a:gd name="T26" fmla="*/ 32 w 234"/>
                <a:gd name="T27" fmla="*/ 149 h 256"/>
                <a:gd name="T28" fmla="*/ 32 w 234"/>
                <a:gd name="T29" fmla="*/ 128 h 256"/>
                <a:gd name="T30" fmla="*/ 32 w 234"/>
                <a:gd name="T31" fmla="*/ 149 h 256"/>
                <a:gd name="T32" fmla="*/ 21 w 234"/>
                <a:gd name="T33" fmla="*/ 96 h 256"/>
                <a:gd name="T34" fmla="*/ 42 w 234"/>
                <a:gd name="T35" fmla="*/ 96 h 256"/>
                <a:gd name="T36" fmla="*/ 74 w 234"/>
                <a:gd name="T37" fmla="*/ 149 h 256"/>
                <a:gd name="T38" fmla="*/ 74 w 234"/>
                <a:gd name="T39" fmla="*/ 128 h 256"/>
                <a:gd name="T40" fmla="*/ 74 w 234"/>
                <a:gd name="T41" fmla="*/ 149 h 256"/>
                <a:gd name="T42" fmla="*/ 64 w 234"/>
                <a:gd name="T43" fmla="*/ 96 h 256"/>
                <a:gd name="T44" fmla="*/ 85 w 234"/>
                <a:gd name="T45" fmla="*/ 96 h 256"/>
                <a:gd name="T46" fmla="*/ 117 w 234"/>
                <a:gd name="T47" fmla="*/ 149 h 256"/>
                <a:gd name="T48" fmla="*/ 117 w 234"/>
                <a:gd name="T49" fmla="*/ 128 h 256"/>
                <a:gd name="T50" fmla="*/ 117 w 234"/>
                <a:gd name="T51" fmla="*/ 149 h 256"/>
                <a:gd name="T52" fmla="*/ 128 w 234"/>
                <a:gd name="T53" fmla="*/ 64 h 256"/>
                <a:gd name="T54" fmla="*/ 117 w 234"/>
                <a:gd name="T55" fmla="*/ 85 h 256"/>
                <a:gd name="T56" fmla="*/ 106 w 234"/>
                <a:gd name="T57" fmla="*/ 64 h 256"/>
                <a:gd name="T58" fmla="*/ 85 w 234"/>
                <a:gd name="T59" fmla="*/ 53 h 256"/>
                <a:gd name="T60" fmla="*/ 106 w 234"/>
                <a:gd name="T61" fmla="*/ 42 h 256"/>
                <a:gd name="T62" fmla="*/ 117 w 234"/>
                <a:gd name="T63" fmla="*/ 21 h 256"/>
                <a:gd name="T64" fmla="*/ 128 w 234"/>
                <a:gd name="T65" fmla="*/ 42 h 256"/>
                <a:gd name="T66" fmla="*/ 149 w 234"/>
                <a:gd name="T67" fmla="*/ 53 h 256"/>
                <a:gd name="T68" fmla="*/ 160 w 234"/>
                <a:gd name="T69" fmla="*/ 149 h 256"/>
                <a:gd name="T70" fmla="*/ 160 w 234"/>
                <a:gd name="T71" fmla="*/ 128 h 256"/>
                <a:gd name="T72" fmla="*/ 160 w 234"/>
                <a:gd name="T73" fmla="*/ 149 h 256"/>
                <a:gd name="T74" fmla="*/ 149 w 234"/>
                <a:gd name="T75" fmla="*/ 96 h 256"/>
                <a:gd name="T76" fmla="*/ 170 w 234"/>
                <a:gd name="T77" fmla="*/ 96 h 256"/>
                <a:gd name="T78" fmla="*/ 202 w 234"/>
                <a:gd name="T79" fmla="*/ 85 h 256"/>
                <a:gd name="T80" fmla="*/ 202 w 234"/>
                <a:gd name="T81" fmla="*/ 106 h 256"/>
                <a:gd name="T82" fmla="*/ 202 w 234"/>
                <a:gd name="T83" fmla="*/ 85 h 256"/>
                <a:gd name="T84" fmla="*/ 213 w 234"/>
                <a:gd name="T85" fmla="*/ 138 h 256"/>
                <a:gd name="T86" fmla="*/ 192 w 234"/>
                <a:gd name="T87" fmla="*/ 138 h 256"/>
                <a:gd name="T88" fmla="*/ 202 w 234"/>
                <a:gd name="T89" fmla="*/ 170 h 256"/>
                <a:gd name="T90" fmla="*/ 202 w 234"/>
                <a:gd name="T91" fmla="*/ 192 h 256"/>
                <a:gd name="T92" fmla="*/ 202 w 234"/>
                <a:gd name="T93" fmla="*/ 170 h 256"/>
                <a:gd name="T94" fmla="*/ 213 w 234"/>
                <a:gd name="T95" fmla="*/ 224 h 256"/>
                <a:gd name="T96" fmla="*/ 192 w 234"/>
                <a:gd name="T97" fmla="*/ 22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4" h="256">
                  <a:moveTo>
                    <a:pt x="170" y="53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4" y="59"/>
                    <a:pt x="59" y="64"/>
                    <a:pt x="53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64" y="256"/>
                    <a:pt x="64" y="256"/>
                    <a:pt x="64" y="256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64" y="175"/>
                    <a:pt x="68" y="170"/>
                    <a:pt x="74" y="170"/>
                  </a:cubicBezTo>
                  <a:cubicBezTo>
                    <a:pt x="160" y="170"/>
                    <a:pt x="160" y="170"/>
                    <a:pt x="160" y="170"/>
                  </a:cubicBezTo>
                  <a:cubicBezTo>
                    <a:pt x="166" y="170"/>
                    <a:pt x="170" y="175"/>
                    <a:pt x="170" y="181"/>
                  </a:cubicBezTo>
                  <a:cubicBezTo>
                    <a:pt x="170" y="256"/>
                    <a:pt x="170" y="256"/>
                    <a:pt x="170" y="256"/>
                  </a:cubicBezTo>
                  <a:cubicBezTo>
                    <a:pt x="234" y="256"/>
                    <a:pt x="234" y="256"/>
                    <a:pt x="234" y="256"/>
                  </a:cubicBezTo>
                  <a:cubicBezTo>
                    <a:pt x="234" y="64"/>
                    <a:pt x="234" y="64"/>
                    <a:pt x="234" y="64"/>
                  </a:cubicBezTo>
                  <a:cubicBezTo>
                    <a:pt x="181" y="64"/>
                    <a:pt x="181" y="64"/>
                    <a:pt x="181" y="64"/>
                  </a:cubicBezTo>
                  <a:cubicBezTo>
                    <a:pt x="175" y="64"/>
                    <a:pt x="170" y="59"/>
                    <a:pt x="170" y="53"/>
                  </a:cubicBezTo>
                  <a:close/>
                  <a:moveTo>
                    <a:pt x="32" y="234"/>
                  </a:moveTo>
                  <a:cubicBezTo>
                    <a:pt x="26" y="234"/>
                    <a:pt x="21" y="230"/>
                    <a:pt x="21" y="224"/>
                  </a:cubicBezTo>
                  <a:cubicBezTo>
                    <a:pt x="21" y="218"/>
                    <a:pt x="26" y="213"/>
                    <a:pt x="32" y="213"/>
                  </a:cubicBezTo>
                  <a:cubicBezTo>
                    <a:pt x="38" y="213"/>
                    <a:pt x="42" y="218"/>
                    <a:pt x="42" y="224"/>
                  </a:cubicBezTo>
                  <a:cubicBezTo>
                    <a:pt x="42" y="230"/>
                    <a:pt x="38" y="234"/>
                    <a:pt x="32" y="234"/>
                  </a:cubicBezTo>
                  <a:close/>
                  <a:moveTo>
                    <a:pt x="32" y="192"/>
                  </a:moveTo>
                  <a:cubicBezTo>
                    <a:pt x="26" y="192"/>
                    <a:pt x="21" y="187"/>
                    <a:pt x="21" y="181"/>
                  </a:cubicBezTo>
                  <a:cubicBezTo>
                    <a:pt x="21" y="175"/>
                    <a:pt x="26" y="170"/>
                    <a:pt x="32" y="170"/>
                  </a:cubicBezTo>
                  <a:cubicBezTo>
                    <a:pt x="38" y="170"/>
                    <a:pt x="42" y="175"/>
                    <a:pt x="42" y="181"/>
                  </a:cubicBezTo>
                  <a:cubicBezTo>
                    <a:pt x="42" y="187"/>
                    <a:pt x="38" y="192"/>
                    <a:pt x="32" y="192"/>
                  </a:cubicBezTo>
                  <a:close/>
                  <a:moveTo>
                    <a:pt x="32" y="149"/>
                  </a:moveTo>
                  <a:cubicBezTo>
                    <a:pt x="26" y="149"/>
                    <a:pt x="21" y="144"/>
                    <a:pt x="21" y="138"/>
                  </a:cubicBezTo>
                  <a:cubicBezTo>
                    <a:pt x="21" y="132"/>
                    <a:pt x="26" y="128"/>
                    <a:pt x="32" y="128"/>
                  </a:cubicBezTo>
                  <a:cubicBezTo>
                    <a:pt x="38" y="128"/>
                    <a:pt x="42" y="132"/>
                    <a:pt x="42" y="138"/>
                  </a:cubicBezTo>
                  <a:cubicBezTo>
                    <a:pt x="42" y="144"/>
                    <a:pt x="38" y="149"/>
                    <a:pt x="32" y="149"/>
                  </a:cubicBezTo>
                  <a:close/>
                  <a:moveTo>
                    <a:pt x="32" y="106"/>
                  </a:moveTo>
                  <a:cubicBezTo>
                    <a:pt x="26" y="106"/>
                    <a:pt x="21" y="102"/>
                    <a:pt x="21" y="96"/>
                  </a:cubicBezTo>
                  <a:cubicBezTo>
                    <a:pt x="21" y="90"/>
                    <a:pt x="26" y="85"/>
                    <a:pt x="32" y="85"/>
                  </a:cubicBezTo>
                  <a:cubicBezTo>
                    <a:pt x="38" y="85"/>
                    <a:pt x="42" y="90"/>
                    <a:pt x="42" y="96"/>
                  </a:cubicBezTo>
                  <a:cubicBezTo>
                    <a:pt x="42" y="102"/>
                    <a:pt x="38" y="106"/>
                    <a:pt x="32" y="106"/>
                  </a:cubicBezTo>
                  <a:close/>
                  <a:moveTo>
                    <a:pt x="74" y="149"/>
                  </a:moveTo>
                  <a:cubicBezTo>
                    <a:pt x="68" y="149"/>
                    <a:pt x="64" y="144"/>
                    <a:pt x="64" y="138"/>
                  </a:cubicBezTo>
                  <a:cubicBezTo>
                    <a:pt x="64" y="132"/>
                    <a:pt x="68" y="128"/>
                    <a:pt x="74" y="128"/>
                  </a:cubicBezTo>
                  <a:cubicBezTo>
                    <a:pt x="80" y="128"/>
                    <a:pt x="85" y="132"/>
                    <a:pt x="85" y="138"/>
                  </a:cubicBezTo>
                  <a:cubicBezTo>
                    <a:pt x="85" y="144"/>
                    <a:pt x="80" y="149"/>
                    <a:pt x="74" y="149"/>
                  </a:cubicBezTo>
                  <a:close/>
                  <a:moveTo>
                    <a:pt x="74" y="106"/>
                  </a:moveTo>
                  <a:cubicBezTo>
                    <a:pt x="68" y="106"/>
                    <a:pt x="64" y="102"/>
                    <a:pt x="64" y="96"/>
                  </a:cubicBezTo>
                  <a:cubicBezTo>
                    <a:pt x="64" y="90"/>
                    <a:pt x="68" y="85"/>
                    <a:pt x="74" y="85"/>
                  </a:cubicBezTo>
                  <a:cubicBezTo>
                    <a:pt x="80" y="85"/>
                    <a:pt x="85" y="90"/>
                    <a:pt x="85" y="96"/>
                  </a:cubicBezTo>
                  <a:cubicBezTo>
                    <a:pt x="85" y="102"/>
                    <a:pt x="80" y="106"/>
                    <a:pt x="74" y="106"/>
                  </a:cubicBezTo>
                  <a:close/>
                  <a:moveTo>
                    <a:pt x="117" y="149"/>
                  </a:moveTo>
                  <a:cubicBezTo>
                    <a:pt x="111" y="149"/>
                    <a:pt x="106" y="144"/>
                    <a:pt x="106" y="138"/>
                  </a:cubicBezTo>
                  <a:cubicBezTo>
                    <a:pt x="106" y="132"/>
                    <a:pt x="111" y="128"/>
                    <a:pt x="117" y="128"/>
                  </a:cubicBezTo>
                  <a:cubicBezTo>
                    <a:pt x="123" y="128"/>
                    <a:pt x="128" y="132"/>
                    <a:pt x="128" y="138"/>
                  </a:cubicBezTo>
                  <a:cubicBezTo>
                    <a:pt x="128" y="144"/>
                    <a:pt x="123" y="149"/>
                    <a:pt x="117" y="149"/>
                  </a:cubicBezTo>
                  <a:close/>
                  <a:moveTo>
                    <a:pt x="138" y="64"/>
                  </a:moveTo>
                  <a:cubicBezTo>
                    <a:pt x="128" y="64"/>
                    <a:pt x="128" y="64"/>
                    <a:pt x="128" y="64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28" y="80"/>
                    <a:pt x="123" y="85"/>
                    <a:pt x="117" y="85"/>
                  </a:cubicBezTo>
                  <a:cubicBezTo>
                    <a:pt x="111" y="85"/>
                    <a:pt x="106" y="80"/>
                    <a:pt x="106" y="7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0" y="64"/>
                    <a:pt x="85" y="59"/>
                    <a:pt x="85" y="53"/>
                  </a:cubicBezTo>
                  <a:cubicBezTo>
                    <a:pt x="85" y="47"/>
                    <a:pt x="90" y="42"/>
                    <a:pt x="96" y="42"/>
                  </a:cubicBezTo>
                  <a:cubicBezTo>
                    <a:pt x="106" y="42"/>
                    <a:pt x="106" y="42"/>
                    <a:pt x="106" y="42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6" y="26"/>
                    <a:pt x="111" y="21"/>
                    <a:pt x="117" y="21"/>
                  </a:cubicBezTo>
                  <a:cubicBezTo>
                    <a:pt x="123" y="21"/>
                    <a:pt x="128" y="26"/>
                    <a:pt x="128" y="32"/>
                  </a:cubicBezTo>
                  <a:cubicBezTo>
                    <a:pt x="128" y="42"/>
                    <a:pt x="128" y="42"/>
                    <a:pt x="128" y="42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144" y="42"/>
                    <a:pt x="149" y="47"/>
                    <a:pt x="149" y="53"/>
                  </a:cubicBezTo>
                  <a:cubicBezTo>
                    <a:pt x="149" y="59"/>
                    <a:pt x="144" y="64"/>
                    <a:pt x="138" y="64"/>
                  </a:cubicBezTo>
                  <a:close/>
                  <a:moveTo>
                    <a:pt x="160" y="149"/>
                  </a:moveTo>
                  <a:cubicBezTo>
                    <a:pt x="154" y="149"/>
                    <a:pt x="149" y="144"/>
                    <a:pt x="149" y="138"/>
                  </a:cubicBezTo>
                  <a:cubicBezTo>
                    <a:pt x="149" y="132"/>
                    <a:pt x="154" y="128"/>
                    <a:pt x="160" y="128"/>
                  </a:cubicBezTo>
                  <a:cubicBezTo>
                    <a:pt x="166" y="128"/>
                    <a:pt x="170" y="132"/>
                    <a:pt x="170" y="138"/>
                  </a:cubicBezTo>
                  <a:cubicBezTo>
                    <a:pt x="170" y="144"/>
                    <a:pt x="166" y="149"/>
                    <a:pt x="160" y="149"/>
                  </a:cubicBezTo>
                  <a:close/>
                  <a:moveTo>
                    <a:pt x="160" y="106"/>
                  </a:moveTo>
                  <a:cubicBezTo>
                    <a:pt x="154" y="106"/>
                    <a:pt x="149" y="102"/>
                    <a:pt x="149" y="96"/>
                  </a:cubicBezTo>
                  <a:cubicBezTo>
                    <a:pt x="149" y="90"/>
                    <a:pt x="154" y="85"/>
                    <a:pt x="160" y="85"/>
                  </a:cubicBezTo>
                  <a:cubicBezTo>
                    <a:pt x="166" y="85"/>
                    <a:pt x="170" y="90"/>
                    <a:pt x="170" y="96"/>
                  </a:cubicBezTo>
                  <a:cubicBezTo>
                    <a:pt x="170" y="102"/>
                    <a:pt x="166" y="106"/>
                    <a:pt x="160" y="106"/>
                  </a:cubicBezTo>
                  <a:close/>
                  <a:moveTo>
                    <a:pt x="202" y="85"/>
                  </a:moveTo>
                  <a:cubicBezTo>
                    <a:pt x="208" y="85"/>
                    <a:pt x="213" y="90"/>
                    <a:pt x="213" y="96"/>
                  </a:cubicBezTo>
                  <a:cubicBezTo>
                    <a:pt x="213" y="102"/>
                    <a:pt x="208" y="106"/>
                    <a:pt x="202" y="106"/>
                  </a:cubicBezTo>
                  <a:cubicBezTo>
                    <a:pt x="196" y="106"/>
                    <a:pt x="192" y="102"/>
                    <a:pt x="192" y="96"/>
                  </a:cubicBezTo>
                  <a:cubicBezTo>
                    <a:pt x="192" y="90"/>
                    <a:pt x="196" y="85"/>
                    <a:pt x="202" y="85"/>
                  </a:cubicBezTo>
                  <a:close/>
                  <a:moveTo>
                    <a:pt x="202" y="128"/>
                  </a:moveTo>
                  <a:cubicBezTo>
                    <a:pt x="208" y="128"/>
                    <a:pt x="213" y="132"/>
                    <a:pt x="213" y="138"/>
                  </a:cubicBezTo>
                  <a:cubicBezTo>
                    <a:pt x="213" y="144"/>
                    <a:pt x="208" y="149"/>
                    <a:pt x="202" y="149"/>
                  </a:cubicBezTo>
                  <a:cubicBezTo>
                    <a:pt x="196" y="149"/>
                    <a:pt x="192" y="144"/>
                    <a:pt x="192" y="138"/>
                  </a:cubicBezTo>
                  <a:cubicBezTo>
                    <a:pt x="192" y="132"/>
                    <a:pt x="196" y="128"/>
                    <a:pt x="202" y="128"/>
                  </a:cubicBezTo>
                  <a:close/>
                  <a:moveTo>
                    <a:pt x="202" y="170"/>
                  </a:moveTo>
                  <a:cubicBezTo>
                    <a:pt x="208" y="170"/>
                    <a:pt x="213" y="175"/>
                    <a:pt x="213" y="181"/>
                  </a:cubicBezTo>
                  <a:cubicBezTo>
                    <a:pt x="213" y="187"/>
                    <a:pt x="208" y="192"/>
                    <a:pt x="202" y="192"/>
                  </a:cubicBezTo>
                  <a:cubicBezTo>
                    <a:pt x="196" y="192"/>
                    <a:pt x="192" y="187"/>
                    <a:pt x="192" y="181"/>
                  </a:cubicBezTo>
                  <a:cubicBezTo>
                    <a:pt x="192" y="175"/>
                    <a:pt x="196" y="170"/>
                    <a:pt x="202" y="170"/>
                  </a:cubicBezTo>
                  <a:close/>
                  <a:moveTo>
                    <a:pt x="202" y="213"/>
                  </a:moveTo>
                  <a:cubicBezTo>
                    <a:pt x="208" y="213"/>
                    <a:pt x="213" y="218"/>
                    <a:pt x="213" y="224"/>
                  </a:cubicBezTo>
                  <a:cubicBezTo>
                    <a:pt x="213" y="230"/>
                    <a:pt x="208" y="234"/>
                    <a:pt x="202" y="234"/>
                  </a:cubicBezTo>
                  <a:cubicBezTo>
                    <a:pt x="196" y="234"/>
                    <a:pt x="192" y="230"/>
                    <a:pt x="192" y="224"/>
                  </a:cubicBezTo>
                  <a:cubicBezTo>
                    <a:pt x="192" y="218"/>
                    <a:pt x="196" y="213"/>
                    <a:pt x="202" y="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50" name="Rectangle 326">
              <a:extLst>
                <a:ext uri="{FF2B5EF4-FFF2-40B4-BE49-F238E27FC236}">
                  <a16:creationId xmlns:a16="http://schemas.microsoft.com/office/drawing/2014/main" id="{07885058-2015-A44D-B599-605B0E73FA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9" y="1955"/>
              <a:ext cx="14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51" name="Freeform 327">
              <a:extLst>
                <a:ext uri="{FF2B5EF4-FFF2-40B4-BE49-F238E27FC236}">
                  <a16:creationId xmlns:a16="http://schemas.microsoft.com/office/drawing/2014/main" id="{5D7871C8-D6BB-B945-92A8-97861DDE07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62" y="1749"/>
              <a:ext cx="340" cy="341"/>
            </a:xfrm>
            <a:custGeom>
              <a:avLst/>
              <a:gdLst>
                <a:gd name="T0" fmla="*/ 256 w 512"/>
                <a:gd name="T1" fmla="*/ 0 h 512"/>
                <a:gd name="T2" fmla="*/ 0 w 512"/>
                <a:gd name="T3" fmla="*/ 256 h 512"/>
                <a:gd name="T4" fmla="*/ 256 w 512"/>
                <a:gd name="T5" fmla="*/ 512 h 512"/>
                <a:gd name="T6" fmla="*/ 512 w 512"/>
                <a:gd name="T7" fmla="*/ 256 h 512"/>
                <a:gd name="T8" fmla="*/ 256 w 512"/>
                <a:gd name="T9" fmla="*/ 0 h 512"/>
                <a:gd name="T10" fmla="*/ 395 w 512"/>
                <a:gd name="T11" fmla="*/ 182 h 512"/>
                <a:gd name="T12" fmla="*/ 395 w 512"/>
                <a:gd name="T13" fmla="*/ 384 h 512"/>
                <a:gd name="T14" fmla="*/ 384 w 512"/>
                <a:gd name="T15" fmla="*/ 395 h 512"/>
                <a:gd name="T16" fmla="*/ 128 w 512"/>
                <a:gd name="T17" fmla="*/ 395 h 512"/>
                <a:gd name="T18" fmla="*/ 117 w 512"/>
                <a:gd name="T19" fmla="*/ 384 h 512"/>
                <a:gd name="T20" fmla="*/ 117 w 512"/>
                <a:gd name="T21" fmla="*/ 182 h 512"/>
                <a:gd name="T22" fmla="*/ 107 w 512"/>
                <a:gd name="T23" fmla="*/ 171 h 512"/>
                <a:gd name="T24" fmla="*/ 117 w 512"/>
                <a:gd name="T25" fmla="*/ 160 h 512"/>
                <a:gd name="T26" fmla="*/ 181 w 512"/>
                <a:gd name="T27" fmla="*/ 160 h 512"/>
                <a:gd name="T28" fmla="*/ 181 w 512"/>
                <a:gd name="T29" fmla="*/ 107 h 512"/>
                <a:gd name="T30" fmla="*/ 192 w 512"/>
                <a:gd name="T31" fmla="*/ 96 h 512"/>
                <a:gd name="T32" fmla="*/ 320 w 512"/>
                <a:gd name="T33" fmla="*/ 96 h 512"/>
                <a:gd name="T34" fmla="*/ 331 w 512"/>
                <a:gd name="T35" fmla="*/ 107 h 512"/>
                <a:gd name="T36" fmla="*/ 331 w 512"/>
                <a:gd name="T37" fmla="*/ 160 h 512"/>
                <a:gd name="T38" fmla="*/ 395 w 512"/>
                <a:gd name="T39" fmla="*/ 160 h 512"/>
                <a:gd name="T40" fmla="*/ 405 w 512"/>
                <a:gd name="T41" fmla="*/ 171 h 512"/>
                <a:gd name="T42" fmla="*/ 395 w 512"/>
                <a:gd name="T43" fmla="*/ 18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12" h="512">
                  <a:moveTo>
                    <a:pt x="256" y="0"/>
                  </a:moveTo>
                  <a:cubicBezTo>
                    <a:pt x="115" y="0"/>
                    <a:pt x="0" y="115"/>
                    <a:pt x="0" y="256"/>
                  </a:cubicBezTo>
                  <a:cubicBezTo>
                    <a:pt x="0" y="398"/>
                    <a:pt x="115" y="512"/>
                    <a:pt x="256" y="512"/>
                  </a:cubicBezTo>
                  <a:cubicBezTo>
                    <a:pt x="397" y="512"/>
                    <a:pt x="512" y="398"/>
                    <a:pt x="512" y="256"/>
                  </a:cubicBezTo>
                  <a:cubicBezTo>
                    <a:pt x="512" y="115"/>
                    <a:pt x="397" y="0"/>
                    <a:pt x="256" y="0"/>
                  </a:cubicBezTo>
                  <a:close/>
                  <a:moveTo>
                    <a:pt x="395" y="182"/>
                  </a:moveTo>
                  <a:cubicBezTo>
                    <a:pt x="395" y="384"/>
                    <a:pt x="395" y="384"/>
                    <a:pt x="395" y="384"/>
                  </a:cubicBezTo>
                  <a:cubicBezTo>
                    <a:pt x="395" y="390"/>
                    <a:pt x="390" y="395"/>
                    <a:pt x="384" y="395"/>
                  </a:cubicBezTo>
                  <a:cubicBezTo>
                    <a:pt x="128" y="395"/>
                    <a:pt x="128" y="395"/>
                    <a:pt x="128" y="395"/>
                  </a:cubicBezTo>
                  <a:cubicBezTo>
                    <a:pt x="122" y="395"/>
                    <a:pt x="117" y="390"/>
                    <a:pt x="117" y="384"/>
                  </a:cubicBezTo>
                  <a:cubicBezTo>
                    <a:pt x="117" y="182"/>
                    <a:pt x="117" y="182"/>
                    <a:pt x="117" y="182"/>
                  </a:cubicBezTo>
                  <a:cubicBezTo>
                    <a:pt x="111" y="182"/>
                    <a:pt x="107" y="177"/>
                    <a:pt x="107" y="171"/>
                  </a:cubicBezTo>
                  <a:cubicBezTo>
                    <a:pt x="107" y="165"/>
                    <a:pt x="111" y="160"/>
                    <a:pt x="117" y="160"/>
                  </a:cubicBezTo>
                  <a:cubicBezTo>
                    <a:pt x="181" y="160"/>
                    <a:pt x="181" y="160"/>
                    <a:pt x="181" y="160"/>
                  </a:cubicBezTo>
                  <a:cubicBezTo>
                    <a:pt x="181" y="107"/>
                    <a:pt x="181" y="107"/>
                    <a:pt x="181" y="107"/>
                  </a:cubicBezTo>
                  <a:cubicBezTo>
                    <a:pt x="181" y="101"/>
                    <a:pt x="186" y="96"/>
                    <a:pt x="192" y="96"/>
                  </a:cubicBezTo>
                  <a:cubicBezTo>
                    <a:pt x="320" y="96"/>
                    <a:pt x="320" y="96"/>
                    <a:pt x="320" y="96"/>
                  </a:cubicBezTo>
                  <a:cubicBezTo>
                    <a:pt x="326" y="96"/>
                    <a:pt x="331" y="101"/>
                    <a:pt x="331" y="107"/>
                  </a:cubicBezTo>
                  <a:cubicBezTo>
                    <a:pt x="331" y="160"/>
                    <a:pt x="331" y="160"/>
                    <a:pt x="331" y="160"/>
                  </a:cubicBezTo>
                  <a:cubicBezTo>
                    <a:pt x="395" y="160"/>
                    <a:pt x="395" y="160"/>
                    <a:pt x="395" y="160"/>
                  </a:cubicBezTo>
                  <a:cubicBezTo>
                    <a:pt x="401" y="160"/>
                    <a:pt x="405" y="165"/>
                    <a:pt x="405" y="171"/>
                  </a:cubicBezTo>
                  <a:cubicBezTo>
                    <a:pt x="405" y="177"/>
                    <a:pt x="401" y="182"/>
                    <a:pt x="395" y="1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52" name="Rectangle 328">
              <a:extLst>
                <a:ext uri="{FF2B5EF4-FFF2-40B4-BE49-F238E27FC236}">
                  <a16:creationId xmlns:a16="http://schemas.microsoft.com/office/drawing/2014/main" id="{EA51C67C-2ABB-C24E-85A2-1C13E867B2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1" y="1955"/>
              <a:ext cx="14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2270B25-E585-7B4B-B1E3-38FD73E02D24}"/>
              </a:ext>
            </a:extLst>
          </p:cNvPr>
          <p:cNvGrpSpPr/>
          <p:nvPr/>
        </p:nvGrpSpPr>
        <p:grpSpPr>
          <a:xfrm>
            <a:off x="5649085" y="4052146"/>
            <a:ext cx="2344617" cy="369676"/>
            <a:chOff x="8107024" y="3577211"/>
            <a:chExt cx="2344617" cy="36967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944FCB2-E6D6-424A-A1D6-6CEC28EA5BD2}"/>
                </a:ext>
              </a:extLst>
            </p:cNvPr>
            <p:cNvSpPr txBox="1"/>
            <p:nvPr/>
          </p:nvSpPr>
          <p:spPr>
            <a:xfrm>
              <a:off x="8431370" y="3631115"/>
              <a:ext cx="2020271" cy="303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/>
                <a:t>Volunteer Scheduling</a:t>
              </a:r>
            </a:p>
          </p:txBody>
        </p:sp>
        <p:grpSp>
          <p:nvGrpSpPr>
            <p:cNvPr id="54" name="Group 854">
              <a:extLst>
                <a:ext uri="{FF2B5EF4-FFF2-40B4-BE49-F238E27FC236}">
                  <a16:creationId xmlns:a16="http://schemas.microsoft.com/office/drawing/2014/main" id="{42127A5F-A73E-7B4B-A6AE-B0D9E1E2CAF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107024" y="3577211"/>
              <a:ext cx="369676" cy="369676"/>
              <a:chOff x="3903" y="3039"/>
              <a:chExt cx="340" cy="340"/>
            </a:xfrm>
            <a:solidFill>
              <a:schemeClr val="tx1"/>
            </a:solidFill>
          </p:grpSpPr>
          <p:sp>
            <p:nvSpPr>
              <p:cNvPr id="55" name="Oval 855">
                <a:extLst>
                  <a:ext uri="{FF2B5EF4-FFF2-40B4-BE49-F238E27FC236}">
                    <a16:creationId xmlns:a16="http://schemas.microsoft.com/office/drawing/2014/main" id="{2FB34975-0DC8-3B41-A975-9109C5812D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5" y="3117"/>
                <a:ext cx="14" cy="1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600"/>
              </a:p>
            </p:txBody>
          </p:sp>
          <p:sp>
            <p:nvSpPr>
              <p:cNvPr id="56" name="Rectangle 856">
                <a:extLst>
                  <a:ext uri="{FF2B5EF4-FFF2-40B4-BE49-F238E27FC236}">
                    <a16:creationId xmlns:a16="http://schemas.microsoft.com/office/drawing/2014/main" id="{C9389DB1-F3DC-E942-9053-0EC2C420ED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8" y="3173"/>
                <a:ext cx="29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600"/>
              </a:p>
            </p:txBody>
          </p:sp>
          <p:sp>
            <p:nvSpPr>
              <p:cNvPr id="57" name="Freeform 857">
                <a:extLst>
                  <a:ext uri="{FF2B5EF4-FFF2-40B4-BE49-F238E27FC236}">
                    <a16:creationId xmlns:a16="http://schemas.microsoft.com/office/drawing/2014/main" id="{966D6027-0787-3845-912B-1524CEC7D5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9" y="3173"/>
                <a:ext cx="26" cy="57"/>
              </a:xfrm>
              <a:custGeom>
                <a:avLst/>
                <a:gdLst>
                  <a:gd name="T0" fmla="*/ 12 w 26"/>
                  <a:gd name="T1" fmla="*/ 0 h 57"/>
                  <a:gd name="T2" fmla="*/ 0 w 26"/>
                  <a:gd name="T3" fmla="*/ 57 h 57"/>
                  <a:gd name="T4" fmla="*/ 26 w 26"/>
                  <a:gd name="T5" fmla="*/ 57 h 57"/>
                  <a:gd name="T6" fmla="*/ 14 w 26"/>
                  <a:gd name="T7" fmla="*/ 0 h 57"/>
                  <a:gd name="T8" fmla="*/ 12 w 26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57">
                    <a:moveTo>
                      <a:pt x="12" y="0"/>
                    </a:moveTo>
                    <a:lnTo>
                      <a:pt x="0" y="57"/>
                    </a:lnTo>
                    <a:lnTo>
                      <a:pt x="26" y="57"/>
                    </a:lnTo>
                    <a:lnTo>
                      <a:pt x="14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600"/>
              </a:p>
            </p:txBody>
          </p:sp>
          <p:sp>
            <p:nvSpPr>
              <p:cNvPr id="58" name="Oval 858">
                <a:extLst>
                  <a:ext uri="{FF2B5EF4-FFF2-40B4-BE49-F238E27FC236}">
                    <a16:creationId xmlns:a16="http://schemas.microsoft.com/office/drawing/2014/main" id="{2C613406-1C80-094D-BC88-08E5D2A667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6" y="3117"/>
                <a:ext cx="14" cy="1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600"/>
              </a:p>
            </p:txBody>
          </p:sp>
          <p:sp>
            <p:nvSpPr>
              <p:cNvPr id="59" name="Oval 859">
                <a:extLst>
                  <a:ext uri="{FF2B5EF4-FFF2-40B4-BE49-F238E27FC236}">
                    <a16:creationId xmlns:a16="http://schemas.microsoft.com/office/drawing/2014/main" id="{670A1415-B9C3-8D42-BA98-033D261EBC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7" y="3117"/>
                <a:ext cx="14" cy="1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600"/>
              </a:p>
            </p:txBody>
          </p:sp>
          <p:sp>
            <p:nvSpPr>
              <p:cNvPr id="60" name="Rectangle 860">
                <a:extLst>
                  <a:ext uri="{FF2B5EF4-FFF2-40B4-BE49-F238E27FC236}">
                    <a16:creationId xmlns:a16="http://schemas.microsoft.com/office/drawing/2014/main" id="{44EFE4E4-E57E-4A4D-A4CC-B2DFBB60A0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9" y="3173"/>
                <a:ext cx="29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600"/>
              </a:p>
            </p:txBody>
          </p:sp>
          <p:sp>
            <p:nvSpPr>
              <p:cNvPr id="61" name="Freeform 861">
                <a:extLst>
                  <a:ext uri="{FF2B5EF4-FFF2-40B4-BE49-F238E27FC236}">
                    <a16:creationId xmlns:a16="http://schemas.microsoft.com/office/drawing/2014/main" id="{B51C7D63-FD87-014A-B755-49AF0C10BC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03" y="3039"/>
                <a:ext cx="340" cy="340"/>
              </a:xfrm>
              <a:custGeom>
                <a:avLst/>
                <a:gdLst>
                  <a:gd name="T0" fmla="*/ 0 w 512"/>
                  <a:gd name="T1" fmla="*/ 256 h 512"/>
                  <a:gd name="T2" fmla="*/ 512 w 512"/>
                  <a:gd name="T3" fmla="*/ 256 h 512"/>
                  <a:gd name="T4" fmla="*/ 362 w 512"/>
                  <a:gd name="T5" fmla="*/ 96 h 512"/>
                  <a:gd name="T6" fmla="*/ 362 w 512"/>
                  <a:gd name="T7" fmla="*/ 160 h 512"/>
                  <a:gd name="T8" fmla="*/ 362 w 512"/>
                  <a:gd name="T9" fmla="*/ 96 h 512"/>
                  <a:gd name="T10" fmla="*/ 288 w 512"/>
                  <a:gd name="T11" fmla="*/ 128 h 512"/>
                  <a:gd name="T12" fmla="*/ 224 w 512"/>
                  <a:gd name="T13" fmla="*/ 128 h 512"/>
                  <a:gd name="T14" fmla="*/ 149 w 512"/>
                  <a:gd name="T15" fmla="*/ 96 h 512"/>
                  <a:gd name="T16" fmla="*/ 149 w 512"/>
                  <a:gd name="T17" fmla="*/ 160 h 512"/>
                  <a:gd name="T18" fmla="*/ 149 w 512"/>
                  <a:gd name="T19" fmla="*/ 96 h 512"/>
                  <a:gd name="T20" fmla="*/ 181 w 512"/>
                  <a:gd name="T21" fmla="*/ 309 h 512"/>
                  <a:gd name="T22" fmla="*/ 170 w 512"/>
                  <a:gd name="T23" fmla="*/ 394 h 512"/>
                  <a:gd name="T24" fmla="*/ 160 w 512"/>
                  <a:gd name="T25" fmla="*/ 309 h 512"/>
                  <a:gd name="T26" fmla="*/ 138 w 512"/>
                  <a:gd name="T27" fmla="*/ 384 h 512"/>
                  <a:gd name="T28" fmla="*/ 117 w 512"/>
                  <a:gd name="T29" fmla="*/ 384 h 512"/>
                  <a:gd name="T30" fmla="*/ 109 w 512"/>
                  <a:gd name="T31" fmla="*/ 305 h 512"/>
                  <a:gd name="T32" fmla="*/ 128 w 512"/>
                  <a:gd name="T33" fmla="*/ 190 h 512"/>
                  <a:gd name="T34" fmla="*/ 160 w 512"/>
                  <a:gd name="T35" fmla="*/ 181 h 512"/>
                  <a:gd name="T36" fmla="*/ 191 w 512"/>
                  <a:gd name="T37" fmla="*/ 296 h 512"/>
                  <a:gd name="T38" fmla="*/ 298 w 512"/>
                  <a:gd name="T39" fmla="*/ 277 h 512"/>
                  <a:gd name="T40" fmla="*/ 288 w 512"/>
                  <a:gd name="T41" fmla="*/ 384 h 512"/>
                  <a:gd name="T42" fmla="*/ 266 w 512"/>
                  <a:gd name="T43" fmla="*/ 384 h 512"/>
                  <a:gd name="T44" fmla="*/ 245 w 512"/>
                  <a:gd name="T45" fmla="*/ 288 h 512"/>
                  <a:gd name="T46" fmla="*/ 234 w 512"/>
                  <a:gd name="T47" fmla="*/ 394 h 512"/>
                  <a:gd name="T48" fmla="*/ 224 w 512"/>
                  <a:gd name="T49" fmla="*/ 288 h 512"/>
                  <a:gd name="T50" fmla="*/ 213 w 512"/>
                  <a:gd name="T51" fmla="*/ 192 h 512"/>
                  <a:gd name="T52" fmla="*/ 288 w 512"/>
                  <a:gd name="T53" fmla="*/ 181 h 512"/>
                  <a:gd name="T54" fmla="*/ 298 w 512"/>
                  <a:gd name="T55" fmla="*/ 277 h 512"/>
                  <a:gd name="T56" fmla="*/ 394 w 512"/>
                  <a:gd name="T57" fmla="*/ 288 h 512"/>
                  <a:gd name="T58" fmla="*/ 384 w 512"/>
                  <a:gd name="T59" fmla="*/ 394 h 512"/>
                  <a:gd name="T60" fmla="*/ 373 w 512"/>
                  <a:gd name="T61" fmla="*/ 288 h 512"/>
                  <a:gd name="T62" fmla="*/ 352 w 512"/>
                  <a:gd name="T63" fmla="*/ 384 h 512"/>
                  <a:gd name="T64" fmla="*/ 330 w 512"/>
                  <a:gd name="T65" fmla="*/ 384 h 512"/>
                  <a:gd name="T66" fmla="*/ 320 w 512"/>
                  <a:gd name="T67" fmla="*/ 277 h 512"/>
                  <a:gd name="T68" fmla="*/ 330 w 512"/>
                  <a:gd name="T69" fmla="*/ 181 h 512"/>
                  <a:gd name="T70" fmla="*/ 405 w 512"/>
                  <a:gd name="T71" fmla="*/ 192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12" h="512"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  <a:moveTo>
                      <a:pt x="362" y="96"/>
                    </a:moveTo>
                    <a:cubicBezTo>
                      <a:pt x="380" y="96"/>
                      <a:pt x="394" y="110"/>
                      <a:pt x="394" y="128"/>
                    </a:cubicBezTo>
                    <a:cubicBezTo>
                      <a:pt x="394" y="145"/>
                      <a:pt x="380" y="160"/>
                      <a:pt x="362" y="160"/>
                    </a:cubicBezTo>
                    <a:cubicBezTo>
                      <a:pt x="345" y="160"/>
                      <a:pt x="330" y="145"/>
                      <a:pt x="330" y="128"/>
                    </a:cubicBezTo>
                    <a:cubicBezTo>
                      <a:pt x="330" y="110"/>
                      <a:pt x="345" y="96"/>
                      <a:pt x="362" y="96"/>
                    </a:cubicBezTo>
                    <a:close/>
                    <a:moveTo>
                      <a:pt x="256" y="96"/>
                    </a:moveTo>
                    <a:cubicBezTo>
                      <a:pt x="273" y="96"/>
                      <a:pt x="288" y="110"/>
                      <a:pt x="288" y="128"/>
                    </a:cubicBezTo>
                    <a:cubicBezTo>
                      <a:pt x="288" y="145"/>
                      <a:pt x="273" y="160"/>
                      <a:pt x="256" y="160"/>
                    </a:cubicBezTo>
                    <a:cubicBezTo>
                      <a:pt x="238" y="160"/>
                      <a:pt x="224" y="145"/>
                      <a:pt x="224" y="128"/>
                    </a:cubicBezTo>
                    <a:cubicBezTo>
                      <a:pt x="224" y="110"/>
                      <a:pt x="238" y="96"/>
                      <a:pt x="256" y="96"/>
                    </a:cubicBezTo>
                    <a:close/>
                    <a:moveTo>
                      <a:pt x="149" y="96"/>
                    </a:moveTo>
                    <a:cubicBezTo>
                      <a:pt x="167" y="96"/>
                      <a:pt x="181" y="110"/>
                      <a:pt x="181" y="128"/>
                    </a:cubicBezTo>
                    <a:cubicBezTo>
                      <a:pt x="181" y="145"/>
                      <a:pt x="167" y="160"/>
                      <a:pt x="149" y="160"/>
                    </a:cubicBezTo>
                    <a:cubicBezTo>
                      <a:pt x="131" y="160"/>
                      <a:pt x="117" y="145"/>
                      <a:pt x="117" y="128"/>
                    </a:cubicBezTo>
                    <a:cubicBezTo>
                      <a:pt x="117" y="110"/>
                      <a:pt x="131" y="96"/>
                      <a:pt x="149" y="96"/>
                    </a:cubicBezTo>
                    <a:close/>
                    <a:moveTo>
                      <a:pt x="189" y="305"/>
                    </a:moveTo>
                    <a:cubicBezTo>
                      <a:pt x="187" y="308"/>
                      <a:pt x="184" y="309"/>
                      <a:pt x="181" y="309"/>
                    </a:cubicBezTo>
                    <a:cubicBezTo>
                      <a:pt x="181" y="384"/>
                      <a:pt x="181" y="384"/>
                      <a:pt x="181" y="384"/>
                    </a:cubicBezTo>
                    <a:cubicBezTo>
                      <a:pt x="181" y="390"/>
                      <a:pt x="176" y="394"/>
                      <a:pt x="170" y="394"/>
                    </a:cubicBezTo>
                    <a:cubicBezTo>
                      <a:pt x="164" y="394"/>
                      <a:pt x="160" y="390"/>
                      <a:pt x="160" y="384"/>
                    </a:cubicBezTo>
                    <a:cubicBezTo>
                      <a:pt x="160" y="309"/>
                      <a:pt x="160" y="309"/>
                      <a:pt x="160" y="309"/>
                    </a:cubicBezTo>
                    <a:cubicBezTo>
                      <a:pt x="138" y="309"/>
                      <a:pt x="138" y="309"/>
                      <a:pt x="138" y="309"/>
                    </a:cubicBezTo>
                    <a:cubicBezTo>
                      <a:pt x="138" y="384"/>
                      <a:pt x="138" y="384"/>
                      <a:pt x="138" y="384"/>
                    </a:cubicBezTo>
                    <a:cubicBezTo>
                      <a:pt x="138" y="390"/>
                      <a:pt x="134" y="394"/>
                      <a:pt x="128" y="394"/>
                    </a:cubicBezTo>
                    <a:cubicBezTo>
                      <a:pt x="122" y="394"/>
                      <a:pt x="117" y="390"/>
                      <a:pt x="117" y="384"/>
                    </a:cubicBezTo>
                    <a:cubicBezTo>
                      <a:pt x="117" y="309"/>
                      <a:pt x="117" y="309"/>
                      <a:pt x="117" y="309"/>
                    </a:cubicBezTo>
                    <a:cubicBezTo>
                      <a:pt x="114" y="309"/>
                      <a:pt x="111" y="308"/>
                      <a:pt x="109" y="305"/>
                    </a:cubicBezTo>
                    <a:cubicBezTo>
                      <a:pt x="107" y="303"/>
                      <a:pt x="106" y="299"/>
                      <a:pt x="107" y="296"/>
                    </a:cubicBezTo>
                    <a:cubicBezTo>
                      <a:pt x="128" y="190"/>
                      <a:pt x="128" y="190"/>
                      <a:pt x="128" y="190"/>
                    </a:cubicBezTo>
                    <a:cubicBezTo>
                      <a:pt x="129" y="185"/>
                      <a:pt x="133" y="181"/>
                      <a:pt x="138" y="181"/>
                    </a:cubicBezTo>
                    <a:cubicBezTo>
                      <a:pt x="160" y="181"/>
                      <a:pt x="160" y="181"/>
                      <a:pt x="160" y="181"/>
                    </a:cubicBezTo>
                    <a:cubicBezTo>
                      <a:pt x="165" y="181"/>
                      <a:pt x="169" y="185"/>
                      <a:pt x="170" y="190"/>
                    </a:cubicBezTo>
                    <a:cubicBezTo>
                      <a:pt x="191" y="296"/>
                      <a:pt x="191" y="296"/>
                      <a:pt x="191" y="296"/>
                    </a:cubicBezTo>
                    <a:cubicBezTo>
                      <a:pt x="192" y="299"/>
                      <a:pt x="191" y="303"/>
                      <a:pt x="189" y="305"/>
                    </a:cubicBezTo>
                    <a:close/>
                    <a:moveTo>
                      <a:pt x="298" y="277"/>
                    </a:moveTo>
                    <a:cubicBezTo>
                      <a:pt x="298" y="283"/>
                      <a:pt x="294" y="288"/>
                      <a:pt x="288" y="288"/>
                    </a:cubicBezTo>
                    <a:cubicBezTo>
                      <a:pt x="288" y="384"/>
                      <a:pt x="288" y="384"/>
                      <a:pt x="288" y="384"/>
                    </a:cubicBezTo>
                    <a:cubicBezTo>
                      <a:pt x="288" y="390"/>
                      <a:pt x="283" y="394"/>
                      <a:pt x="277" y="394"/>
                    </a:cubicBezTo>
                    <a:cubicBezTo>
                      <a:pt x="271" y="394"/>
                      <a:pt x="266" y="390"/>
                      <a:pt x="266" y="384"/>
                    </a:cubicBezTo>
                    <a:cubicBezTo>
                      <a:pt x="266" y="288"/>
                      <a:pt x="266" y="288"/>
                      <a:pt x="266" y="288"/>
                    </a:cubicBezTo>
                    <a:cubicBezTo>
                      <a:pt x="245" y="288"/>
                      <a:pt x="245" y="288"/>
                      <a:pt x="245" y="288"/>
                    </a:cubicBezTo>
                    <a:cubicBezTo>
                      <a:pt x="245" y="384"/>
                      <a:pt x="245" y="384"/>
                      <a:pt x="245" y="384"/>
                    </a:cubicBezTo>
                    <a:cubicBezTo>
                      <a:pt x="245" y="390"/>
                      <a:pt x="240" y="394"/>
                      <a:pt x="234" y="394"/>
                    </a:cubicBezTo>
                    <a:cubicBezTo>
                      <a:pt x="228" y="394"/>
                      <a:pt x="224" y="390"/>
                      <a:pt x="224" y="384"/>
                    </a:cubicBezTo>
                    <a:cubicBezTo>
                      <a:pt x="224" y="288"/>
                      <a:pt x="224" y="288"/>
                      <a:pt x="224" y="288"/>
                    </a:cubicBezTo>
                    <a:cubicBezTo>
                      <a:pt x="218" y="288"/>
                      <a:pt x="213" y="283"/>
                      <a:pt x="213" y="277"/>
                    </a:cubicBezTo>
                    <a:cubicBezTo>
                      <a:pt x="213" y="192"/>
                      <a:pt x="213" y="192"/>
                      <a:pt x="213" y="192"/>
                    </a:cubicBezTo>
                    <a:cubicBezTo>
                      <a:pt x="213" y="186"/>
                      <a:pt x="218" y="181"/>
                      <a:pt x="224" y="181"/>
                    </a:cubicBezTo>
                    <a:cubicBezTo>
                      <a:pt x="288" y="181"/>
                      <a:pt x="288" y="181"/>
                      <a:pt x="288" y="181"/>
                    </a:cubicBezTo>
                    <a:cubicBezTo>
                      <a:pt x="294" y="181"/>
                      <a:pt x="298" y="186"/>
                      <a:pt x="298" y="192"/>
                    </a:cubicBezTo>
                    <a:lnTo>
                      <a:pt x="298" y="277"/>
                    </a:lnTo>
                    <a:close/>
                    <a:moveTo>
                      <a:pt x="405" y="277"/>
                    </a:moveTo>
                    <a:cubicBezTo>
                      <a:pt x="405" y="283"/>
                      <a:pt x="400" y="288"/>
                      <a:pt x="394" y="288"/>
                    </a:cubicBezTo>
                    <a:cubicBezTo>
                      <a:pt x="394" y="384"/>
                      <a:pt x="394" y="384"/>
                      <a:pt x="394" y="384"/>
                    </a:cubicBezTo>
                    <a:cubicBezTo>
                      <a:pt x="394" y="390"/>
                      <a:pt x="390" y="394"/>
                      <a:pt x="384" y="394"/>
                    </a:cubicBezTo>
                    <a:cubicBezTo>
                      <a:pt x="378" y="394"/>
                      <a:pt x="373" y="390"/>
                      <a:pt x="373" y="384"/>
                    </a:cubicBezTo>
                    <a:cubicBezTo>
                      <a:pt x="373" y="288"/>
                      <a:pt x="373" y="288"/>
                      <a:pt x="373" y="288"/>
                    </a:cubicBezTo>
                    <a:cubicBezTo>
                      <a:pt x="352" y="288"/>
                      <a:pt x="352" y="288"/>
                      <a:pt x="352" y="288"/>
                    </a:cubicBezTo>
                    <a:cubicBezTo>
                      <a:pt x="352" y="384"/>
                      <a:pt x="352" y="384"/>
                      <a:pt x="352" y="384"/>
                    </a:cubicBezTo>
                    <a:cubicBezTo>
                      <a:pt x="352" y="390"/>
                      <a:pt x="347" y="394"/>
                      <a:pt x="341" y="394"/>
                    </a:cubicBezTo>
                    <a:cubicBezTo>
                      <a:pt x="335" y="394"/>
                      <a:pt x="330" y="390"/>
                      <a:pt x="330" y="384"/>
                    </a:cubicBezTo>
                    <a:cubicBezTo>
                      <a:pt x="330" y="288"/>
                      <a:pt x="330" y="288"/>
                      <a:pt x="330" y="288"/>
                    </a:cubicBezTo>
                    <a:cubicBezTo>
                      <a:pt x="324" y="288"/>
                      <a:pt x="320" y="283"/>
                      <a:pt x="320" y="277"/>
                    </a:cubicBezTo>
                    <a:cubicBezTo>
                      <a:pt x="320" y="192"/>
                      <a:pt x="320" y="192"/>
                      <a:pt x="320" y="192"/>
                    </a:cubicBezTo>
                    <a:cubicBezTo>
                      <a:pt x="320" y="186"/>
                      <a:pt x="324" y="181"/>
                      <a:pt x="330" y="181"/>
                    </a:cubicBezTo>
                    <a:cubicBezTo>
                      <a:pt x="394" y="181"/>
                      <a:pt x="394" y="181"/>
                      <a:pt x="394" y="181"/>
                    </a:cubicBezTo>
                    <a:cubicBezTo>
                      <a:pt x="400" y="181"/>
                      <a:pt x="405" y="186"/>
                      <a:pt x="405" y="192"/>
                    </a:cubicBezTo>
                    <a:lnTo>
                      <a:pt x="405" y="2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600"/>
              </a:p>
            </p:txBody>
          </p:sp>
        </p:grp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ADB1E812-1112-9240-848B-F7D42D82AAB1}"/>
              </a:ext>
            </a:extLst>
          </p:cNvPr>
          <p:cNvGrpSpPr/>
          <p:nvPr/>
        </p:nvGrpSpPr>
        <p:grpSpPr>
          <a:xfrm>
            <a:off x="6918695" y="5056279"/>
            <a:ext cx="1630449" cy="367631"/>
            <a:chOff x="6373120" y="5226086"/>
            <a:chExt cx="1630449" cy="367631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4D34A30-8E67-6945-9EB7-1748380013DB}"/>
                </a:ext>
              </a:extLst>
            </p:cNvPr>
            <p:cNvSpPr txBox="1"/>
            <p:nvPr/>
          </p:nvSpPr>
          <p:spPr>
            <a:xfrm>
              <a:off x="6716938" y="5257204"/>
              <a:ext cx="1286631" cy="303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/>
                <a:t>Hospitality</a:t>
              </a:r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2D30518-896E-6840-8A17-C5F7A4F163A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373120" y="5226086"/>
              <a:ext cx="368713" cy="367631"/>
            </a:xfrm>
            <a:custGeom>
              <a:avLst/>
              <a:gdLst>
                <a:gd name="T0" fmla="*/ 380 w 512"/>
                <a:gd name="T1" fmla="*/ 293 h 512"/>
                <a:gd name="T2" fmla="*/ 380 w 512"/>
                <a:gd name="T3" fmla="*/ 265 h 512"/>
                <a:gd name="T4" fmla="*/ 138 w 512"/>
                <a:gd name="T5" fmla="*/ 259 h 512"/>
                <a:gd name="T6" fmla="*/ 341 w 512"/>
                <a:gd name="T7" fmla="*/ 259 h 512"/>
                <a:gd name="T8" fmla="*/ 138 w 512"/>
                <a:gd name="T9" fmla="*/ 245 h 512"/>
                <a:gd name="T10" fmla="*/ 512 w 512"/>
                <a:gd name="T11" fmla="*/ 256 h 512"/>
                <a:gd name="T12" fmla="*/ 0 w 512"/>
                <a:gd name="T13" fmla="*/ 256 h 512"/>
                <a:gd name="T14" fmla="*/ 512 w 512"/>
                <a:gd name="T15" fmla="*/ 256 h 512"/>
                <a:gd name="T16" fmla="*/ 305 w 512"/>
                <a:gd name="T17" fmla="*/ 186 h 512"/>
                <a:gd name="T18" fmla="*/ 314 w 512"/>
                <a:gd name="T19" fmla="*/ 203 h 512"/>
                <a:gd name="T20" fmla="*/ 323 w 512"/>
                <a:gd name="T21" fmla="*/ 148 h 512"/>
                <a:gd name="T22" fmla="*/ 321 w 512"/>
                <a:gd name="T23" fmla="*/ 109 h 512"/>
                <a:gd name="T24" fmla="*/ 305 w 512"/>
                <a:gd name="T25" fmla="*/ 160 h 512"/>
                <a:gd name="T26" fmla="*/ 231 w 512"/>
                <a:gd name="T27" fmla="*/ 186 h 512"/>
                <a:gd name="T28" fmla="*/ 239 w 512"/>
                <a:gd name="T29" fmla="*/ 203 h 512"/>
                <a:gd name="T30" fmla="*/ 248 w 512"/>
                <a:gd name="T31" fmla="*/ 148 h 512"/>
                <a:gd name="T32" fmla="*/ 246 w 512"/>
                <a:gd name="T33" fmla="*/ 109 h 512"/>
                <a:gd name="T34" fmla="*/ 230 w 512"/>
                <a:gd name="T35" fmla="*/ 160 h 512"/>
                <a:gd name="T36" fmla="*/ 156 w 512"/>
                <a:gd name="T37" fmla="*/ 186 h 512"/>
                <a:gd name="T38" fmla="*/ 164 w 512"/>
                <a:gd name="T39" fmla="*/ 203 h 512"/>
                <a:gd name="T40" fmla="*/ 173 w 512"/>
                <a:gd name="T41" fmla="*/ 148 h 512"/>
                <a:gd name="T42" fmla="*/ 171 w 512"/>
                <a:gd name="T43" fmla="*/ 109 h 512"/>
                <a:gd name="T44" fmla="*/ 155 w 512"/>
                <a:gd name="T45" fmla="*/ 160 h 512"/>
                <a:gd name="T46" fmla="*/ 380 w 512"/>
                <a:gd name="T47" fmla="*/ 243 h 512"/>
                <a:gd name="T48" fmla="*/ 362 w 512"/>
                <a:gd name="T49" fmla="*/ 234 h 512"/>
                <a:gd name="T50" fmla="*/ 128 w 512"/>
                <a:gd name="T51" fmla="*/ 224 h 512"/>
                <a:gd name="T52" fmla="*/ 117 w 512"/>
                <a:gd name="T53" fmla="*/ 259 h 512"/>
                <a:gd name="T54" fmla="*/ 128 w 512"/>
                <a:gd name="T55" fmla="*/ 373 h 512"/>
                <a:gd name="T56" fmla="*/ 128 w 512"/>
                <a:gd name="T57" fmla="*/ 394 h 512"/>
                <a:gd name="T58" fmla="*/ 394 w 512"/>
                <a:gd name="T59" fmla="*/ 384 h 512"/>
                <a:gd name="T60" fmla="*/ 290 w 512"/>
                <a:gd name="T61" fmla="*/ 373 h 512"/>
                <a:gd name="T62" fmla="*/ 380 w 512"/>
                <a:gd name="T63" fmla="*/ 314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2" h="512">
                  <a:moveTo>
                    <a:pt x="394" y="279"/>
                  </a:moveTo>
                  <a:cubicBezTo>
                    <a:pt x="394" y="286"/>
                    <a:pt x="388" y="293"/>
                    <a:pt x="380" y="293"/>
                  </a:cubicBezTo>
                  <a:cubicBezTo>
                    <a:pt x="372" y="293"/>
                    <a:pt x="366" y="286"/>
                    <a:pt x="366" y="279"/>
                  </a:cubicBezTo>
                  <a:cubicBezTo>
                    <a:pt x="366" y="271"/>
                    <a:pt x="372" y="265"/>
                    <a:pt x="380" y="265"/>
                  </a:cubicBezTo>
                  <a:cubicBezTo>
                    <a:pt x="388" y="265"/>
                    <a:pt x="394" y="271"/>
                    <a:pt x="394" y="279"/>
                  </a:cubicBezTo>
                  <a:close/>
                  <a:moveTo>
                    <a:pt x="138" y="259"/>
                  </a:moveTo>
                  <a:cubicBezTo>
                    <a:pt x="138" y="317"/>
                    <a:pt x="183" y="362"/>
                    <a:pt x="240" y="362"/>
                  </a:cubicBezTo>
                  <a:cubicBezTo>
                    <a:pt x="296" y="362"/>
                    <a:pt x="341" y="317"/>
                    <a:pt x="341" y="259"/>
                  </a:cubicBezTo>
                  <a:cubicBezTo>
                    <a:pt x="341" y="245"/>
                    <a:pt x="341" y="245"/>
                    <a:pt x="341" y="245"/>
                  </a:cubicBezTo>
                  <a:cubicBezTo>
                    <a:pt x="138" y="245"/>
                    <a:pt x="138" y="245"/>
                    <a:pt x="138" y="245"/>
                  </a:cubicBezTo>
                  <a:lnTo>
                    <a:pt x="138" y="259"/>
                  </a:lnTo>
                  <a:close/>
                  <a:moveTo>
                    <a:pt x="512" y="256"/>
                  </a:moveTo>
                  <a:cubicBezTo>
                    <a:pt x="512" y="397"/>
                    <a:pt x="397" y="512"/>
                    <a:pt x="256" y="512"/>
                  </a:cubicBezTo>
                  <a:cubicBezTo>
                    <a:pt x="114" y="512"/>
                    <a:pt x="0" y="397"/>
                    <a:pt x="0" y="256"/>
                  </a:cubicBezTo>
                  <a:cubicBezTo>
                    <a:pt x="0" y="114"/>
                    <a:pt x="114" y="0"/>
                    <a:pt x="256" y="0"/>
                  </a:cubicBezTo>
                  <a:cubicBezTo>
                    <a:pt x="397" y="0"/>
                    <a:pt x="512" y="114"/>
                    <a:pt x="512" y="256"/>
                  </a:cubicBezTo>
                  <a:close/>
                  <a:moveTo>
                    <a:pt x="305" y="160"/>
                  </a:moveTo>
                  <a:cubicBezTo>
                    <a:pt x="314" y="174"/>
                    <a:pt x="306" y="185"/>
                    <a:pt x="305" y="186"/>
                  </a:cubicBezTo>
                  <a:cubicBezTo>
                    <a:pt x="302" y="190"/>
                    <a:pt x="302" y="197"/>
                    <a:pt x="307" y="201"/>
                  </a:cubicBezTo>
                  <a:cubicBezTo>
                    <a:pt x="309" y="202"/>
                    <a:pt x="311" y="203"/>
                    <a:pt x="314" y="203"/>
                  </a:cubicBezTo>
                  <a:cubicBezTo>
                    <a:pt x="317" y="203"/>
                    <a:pt x="320" y="202"/>
                    <a:pt x="322" y="199"/>
                  </a:cubicBezTo>
                  <a:cubicBezTo>
                    <a:pt x="323" y="198"/>
                    <a:pt x="340" y="176"/>
                    <a:pt x="323" y="148"/>
                  </a:cubicBezTo>
                  <a:cubicBezTo>
                    <a:pt x="314" y="134"/>
                    <a:pt x="321" y="125"/>
                    <a:pt x="322" y="124"/>
                  </a:cubicBezTo>
                  <a:cubicBezTo>
                    <a:pt x="326" y="119"/>
                    <a:pt x="325" y="113"/>
                    <a:pt x="321" y="109"/>
                  </a:cubicBezTo>
                  <a:cubicBezTo>
                    <a:pt x="316" y="105"/>
                    <a:pt x="310" y="106"/>
                    <a:pt x="306" y="110"/>
                  </a:cubicBezTo>
                  <a:cubicBezTo>
                    <a:pt x="305" y="111"/>
                    <a:pt x="287" y="132"/>
                    <a:pt x="305" y="160"/>
                  </a:cubicBezTo>
                  <a:close/>
                  <a:moveTo>
                    <a:pt x="230" y="160"/>
                  </a:moveTo>
                  <a:cubicBezTo>
                    <a:pt x="239" y="174"/>
                    <a:pt x="231" y="185"/>
                    <a:pt x="231" y="186"/>
                  </a:cubicBezTo>
                  <a:cubicBezTo>
                    <a:pt x="227" y="190"/>
                    <a:pt x="228" y="197"/>
                    <a:pt x="232" y="201"/>
                  </a:cubicBezTo>
                  <a:cubicBezTo>
                    <a:pt x="234" y="202"/>
                    <a:pt x="237" y="203"/>
                    <a:pt x="239" y="203"/>
                  </a:cubicBezTo>
                  <a:cubicBezTo>
                    <a:pt x="242" y="203"/>
                    <a:pt x="245" y="202"/>
                    <a:pt x="247" y="199"/>
                  </a:cubicBezTo>
                  <a:cubicBezTo>
                    <a:pt x="248" y="198"/>
                    <a:pt x="265" y="176"/>
                    <a:pt x="248" y="148"/>
                  </a:cubicBezTo>
                  <a:cubicBezTo>
                    <a:pt x="239" y="134"/>
                    <a:pt x="246" y="125"/>
                    <a:pt x="247" y="124"/>
                  </a:cubicBezTo>
                  <a:cubicBezTo>
                    <a:pt x="251" y="119"/>
                    <a:pt x="250" y="113"/>
                    <a:pt x="246" y="109"/>
                  </a:cubicBezTo>
                  <a:cubicBezTo>
                    <a:pt x="242" y="105"/>
                    <a:pt x="235" y="106"/>
                    <a:pt x="231" y="110"/>
                  </a:cubicBezTo>
                  <a:cubicBezTo>
                    <a:pt x="230" y="111"/>
                    <a:pt x="212" y="132"/>
                    <a:pt x="230" y="160"/>
                  </a:cubicBezTo>
                  <a:close/>
                  <a:moveTo>
                    <a:pt x="155" y="160"/>
                  </a:moveTo>
                  <a:cubicBezTo>
                    <a:pt x="164" y="174"/>
                    <a:pt x="157" y="185"/>
                    <a:pt x="156" y="186"/>
                  </a:cubicBezTo>
                  <a:cubicBezTo>
                    <a:pt x="152" y="190"/>
                    <a:pt x="153" y="197"/>
                    <a:pt x="158" y="201"/>
                  </a:cubicBezTo>
                  <a:cubicBezTo>
                    <a:pt x="160" y="202"/>
                    <a:pt x="162" y="203"/>
                    <a:pt x="164" y="203"/>
                  </a:cubicBezTo>
                  <a:cubicBezTo>
                    <a:pt x="167" y="203"/>
                    <a:pt x="171" y="202"/>
                    <a:pt x="173" y="199"/>
                  </a:cubicBezTo>
                  <a:cubicBezTo>
                    <a:pt x="173" y="198"/>
                    <a:pt x="191" y="176"/>
                    <a:pt x="173" y="148"/>
                  </a:cubicBezTo>
                  <a:cubicBezTo>
                    <a:pt x="165" y="134"/>
                    <a:pt x="172" y="125"/>
                    <a:pt x="172" y="124"/>
                  </a:cubicBezTo>
                  <a:cubicBezTo>
                    <a:pt x="176" y="119"/>
                    <a:pt x="176" y="113"/>
                    <a:pt x="171" y="109"/>
                  </a:cubicBezTo>
                  <a:cubicBezTo>
                    <a:pt x="167" y="105"/>
                    <a:pt x="160" y="106"/>
                    <a:pt x="156" y="110"/>
                  </a:cubicBezTo>
                  <a:cubicBezTo>
                    <a:pt x="156" y="111"/>
                    <a:pt x="138" y="132"/>
                    <a:pt x="155" y="160"/>
                  </a:cubicBezTo>
                  <a:close/>
                  <a:moveTo>
                    <a:pt x="416" y="279"/>
                  </a:moveTo>
                  <a:cubicBezTo>
                    <a:pt x="416" y="259"/>
                    <a:pt x="400" y="243"/>
                    <a:pt x="380" y="243"/>
                  </a:cubicBezTo>
                  <a:cubicBezTo>
                    <a:pt x="374" y="243"/>
                    <a:pt x="368" y="245"/>
                    <a:pt x="362" y="248"/>
                  </a:cubicBezTo>
                  <a:cubicBezTo>
                    <a:pt x="362" y="234"/>
                    <a:pt x="362" y="234"/>
                    <a:pt x="362" y="234"/>
                  </a:cubicBezTo>
                  <a:cubicBezTo>
                    <a:pt x="362" y="228"/>
                    <a:pt x="358" y="224"/>
                    <a:pt x="352" y="224"/>
                  </a:cubicBezTo>
                  <a:cubicBezTo>
                    <a:pt x="128" y="224"/>
                    <a:pt x="128" y="224"/>
                    <a:pt x="128" y="224"/>
                  </a:cubicBezTo>
                  <a:cubicBezTo>
                    <a:pt x="122" y="224"/>
                    <a:pt x="117" y="228"/>
                    <a:pt x="117" y="234"/>
                  </a:cubicBezTo>
                  <a:cubicBezTo>
                    <a:pt x="117" y="259"/>
                    <a:pt x="117" y="259"/>
                    <a:pt x="117" y="259"/>
                  </a:cubicBezTo>
                  <a:cubicBezTo>
                    <a:pt x="117" y="311"/>
                    <a:pt x="147" y="354"/>
                    <a:pt x="190" y="373"/>
                  </a:cubicBezTo>
                  <a:cubicBezTo>
                    <a:pt x="128" y="373"/>
                    <a:pt x="128" y="373"/>
                    <a:pt x="128" y="373"/>
                  </a:cubicBezTo>
                  <a:cubicBezTo>
                    <a:pt x="122" y="373"/>
                    <a:pt x="117" y="378"/>
                    <a:pt x="117" y="384"/>
                  </a:cubicBezTo>
                  <a:cubicBezTo>
                    <a:pt x="117" y="390"/>
                    <a:pt x="122" y="394"/>
                    <a:pt x="128" y="394"/>
                  </a:cubicBezTo>
                  <a:cubicBezTo>
                    <a:pt x="384" y="394"/>
                    <a:pt x="384" y="394"/>
                    <a:pt x="384" y="394"/>
                  </a:cubicBezTo>
                  <a:cubicBezTo>
                    <a:pt x="390" y="394"/>
                    <a:pt x="394" y="390"/>
                    <a:pt x="394" y="384"/>
                  </a:cubicBezTo>
                  <a:cubicBezTo>
                    <a:pt x="394" y="378"/>
                    <a:pt x="390" y="373"/>
                    <a:pt x="384" y="373"/>
                  </a:cubicBezTo>
                  <a:cubicBezTo>
                    <a:pt x="290" y="373"/>
                    <a:pt x="290" y="373"/>
                    <a:pt x="290" y="373"/>
                  </a:cubicBezTo>
                  <a:cubicBezTo>
                    <a:pt x="320" y="360"/>
                    <a:pt x="343" y="335"/>
                    <a:pt x="355" y="303"/>
                  </a:cubicBezTo>
                  <a:cubicBezTo>
                    <a:pt x="361" y="310"/>
                    <a:pt x="370" y="314"/>
                    <a:pt x="380" y="314"/>
                  </a:cubicBezTo>
                  <a:cubicBezTo>
                    <a:pt x="400" y="314"/>
                    <a:pt x="416" y="298"/>
                    <a:pt x="416" y="27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8A74EB84-9BB4-BD49-8355-3DDD141FAD53}"/>
              </a:ext>
            </a:extLst>
          </p:cNvPr>
          <p:cNvGrpSpPr/>
          <p:nvPr/>
        </p:nvGrpSpPr>
        <p:grpSpPr>
          <a:xfrm>
            <a:off x="1219973" y="3807645"/>
            <a:ext cx="1196432" cy="458509"/>
            <a:chOff x="3237784" y="5773282"/>
            <a:chExt cx="1196432" cy="45850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0FCE3A7-C5B3-E64B-AE60-BC24AE6B7C2D}"/>
                </a:ext>
              </a:extLst>
            </p:cNvPr>
            <p:cNvSpPr txBox="1"/>
            <p:nvPr/>
          </p:nvSpPr>
          <p:spPr>
            <a:xfrm>
              <a:off x="3565694" y="5783655"/>
              <a:ext cx="868522" cy="448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70000"/>
                </a:lnSpc>
                <a:defRPr sz="1600"/>
              </a:lvl1pPr>
            </a:lstStyle>
            <a:p>
              <a:r>
                <a:rPr lang="en-US" dirty="0"/>
                <a:t>Small </a:t>
              </a:r>
              <a:br>
                <a:rPr lang="en-US" dirty="0"/>
              </a:br>
              <a:r>
                <a:rPr lang="en-US" dirty="0"/>
                <a:t>Groups</a:t>
              </a:r>
            </a:p>
          </p:txBody>
        </p:sp>
        <p:sp>
          <p:nvSpPr>
            <p:cNvPr id="64" name="Freeform 346">
              <a:extLst>
                <a:ext uri="{FF2B5EF4-FFF2-40B4-BE49-F238E27FC236}">
                  <a16:creationId xmlns:a16="http://schemas.microsoft.com/office/drawing/2014/main" id="{A7FAE154-12EB-8747-9BD8-5765C4C5CD2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237784" y="5773282"/>
              <a:ext cx="367041" cy="367041"/>
            </a:xfrm>
            <a:custGeom>
              <a:avLst/>
              <a:gdLst>
                <a:gd name="T0" fmla="*/ 202 w 512"/>
                <a:gd name="T1" fmla="*/ 320 h 512"/>
                <a:gd name="T2" fmla="*/ 181 w 512"/>
                <a:gd name="T3" fmla="*/ 373 h 512"/>
                <a:gd name="T4" fmla="*/ 170 w 512"/>
                <a:gd name="T5" fmla="*/ 341 h 512"/>
                <a:gd name="T6" fmla="*/ 160 w 512"/>
                <a:gd name="T7" fmla="*/ 373 h 512"/>
                <a:gd name="T8" fmla="*/ 138 w 512"/>
                <a:gd name="T9" fmla="*/ 320 h 512"/>
                <a:gd name="T10" fmla="*/ 318 w 512"/>
                <a:gd name="T11" fmla="*/ 298 h 512"/>
                <a:gd name="T12" fmla="*/ 341 w 512"/>
                <a:gd name="T13" fmla="*/ 280 h 512"/>
                <a:gd name="T14" fmla="*/ 233 w 512"/>
                <a:gd name="T15" fmla="*/ 138 h 512"/>
                <a:gd name="T16" fmla="*/ 256 w 512"/>
                <a:gd name="T17" fmla="*/ 120 h 512"/>
                <a:gd name="T18" fmla="*/ 245 w 512"/>
                <a:gd name="T19" fmla="*/ 213 h 512"/>
                <a:gd name="T20" fmla="*/ 256 w 512"/>
                <a:gd name="T21" fmla="*/ 181 h 512"/>
                <a:gd name="T22" fmla="*/ 266 w 512"/>
                <a:gd name="T23" fmla="*/ 213 h 512"/>
                <a:gd name="T24" fmla="*/ 288 w 512"/>
                <a:gd name="T25" fmla="*/ 160 h 512"/>
                <a:gd name="T26" fmla="*/ 224 w 512"/>
                <a:gd name="T27" fmla="*/ 213 h 512"/>
                <a:gd name="T28" fmla="*/ 256 w 512"/>
                <a:gd name="T29" fmla="*/ 512 h 512"/>
                <a:gd name="T30" fmla="*/ 256 w 512"/>
                <a:gd name="T31" fmla="*/ 0 h 512"/>
                <a:gd name="T32" fmla="*/ 230 w 512"/>
                <a:gd name="T33" fmla="*/ 301 h 512"/>
                <a:gd name="T34" fmla="*/ 164 w 512"/>
                <a:gd name="T35" fmla="*/ 258 h 512"/>
                <a:gd name="T36" fmla="*/ 107 w 512"/>
                <a:gd name="T37" fmla="*/ 313 h 512"/>
                <a:gd name="T38" fmla="*/ 117 w 512"/>
                <a:gd name="T39" fmla="*/ 384 h 512"/>
                <a:gd name="T40" fmla="*/ 213 w 512"/>
                <a:gd name="T41" fmla="*/ 394 h 512"/>
                <a:gd name="T42" fmla="*/ 224 w 512"/>
                <a:gd name="T43" fmla="*/ 320 h 512"/>
                <a:gd name="T44" fmla="*/ 230 w 512"/>
                <a:gd name="T45" fmla="*/ 301 h 512"/>
                <a:gd name="T46" fmla="*/ 309 w 512"/>
                <a:gd name="T47" fmla="*/ 224 h 512"/>
                <a:gd name="T48" fmla="*/ 319 w 512"/>
                <a:gd name="T49" fmla="*/ 153 h 512"/>
                <a:gd name="T50" fmla="*/ 262 w 512"/>
                <a:gd name="T51" fmla="*/ 98 h 512"/>
                <a:gd name="T52" fmla="*/ 196 w 512"/>
                <a:gd name="T53" fmla="*/ 141 h 512"/>
                <a:gd name="T54" fmla="*/ 202 w 512"/>
                <a:gd name="T55" fmla="*/ 160 h 512"/>
                <a:gd name="T56" fmla="*/ 213 w 512"/>
                <a:gd name="T57" fmla="*/ 234 h 512"/>
                <a:gd name="T58" fmla="*/ 401 w 512"/>
                <a:gd name="T59" fmla="*/ 301 h 512"/>
                <a:gd name="T60" fmla="*/ 334 w 512"/>
                <a:gd name="T61" fmla="*/ 258 h 512"/>
                <a:gd name="T62" fmla="*/ 278 w 512"/>
                <a:gd name="T63" fmla="*/ 313 h 512"/>
                <a:gd name="T64" fmla="*/ 288 w 512"/>
                <a:gd name="T65" fmla="*/ 384 h 512"/>
                <a:gd name="T66" fmla="*/ 384 w 512"/>
                <a:gd name="T67" fmla="*/ 394 h 512"/>
                <a:gd name="T68" fmla="*/ 394 w 512"/>
                <a:gd name="T69" fmla="*/ 320 h 512"/>
                <a:gd name="T70" fmla="*/ 401 w 512"/>
                <a:gd name="T71" fmla="*/ 301 h 512"/>
                <a:gd name="T72" fmla="*/ 147 w 512"/>
                <a:gd name="T73" fmla="*/ 298 h 512"/>
                <a:gd name="T74" fmla="*/ 170 w 512"/>
                <a:gd name="T75" fmla="*/ 280 h 512"/>
                <a:gd name="T76" fmla="*/ 330 w 512"/>
                <a:gd name="T77" fmla="*/ 373 h 512"/>
                <a:gd name="T78" fmla="*/ 341 w 512"/>
                <a:gd name="T79" fmla="*/ 341 h 512"/>
                <a:gd name="T80" fmla="*/ 352 w 512"/>
                <a:gd name="T81" fmla="*/ 373 h 512"/>
                <a:gd name="T82" fmla="*/ 373 w 512"/>
                <a:gd name="T83" fmla="*/ 320 h 512"/>
                <a:gd name="T84" fmla="*/ 309 w 512"/>
                <a:gd name="T85" fmla="*/ 373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12" h="512">
                  <a:moveTo>
                    <a:pt x="138" y="320"/>
                  </a:moveTo>
                  <a:cubicBezTo>
                    <a:pt x="202" y="320"/>
                    <a:pt x="202" y="320"/>
                    <a:pt x="202" y="320"/>
                  </a:cubicBezTo>
                  <a:cubicBezTo>
                    <a:pt x="202" y="373"/>
                    <a:pt x="202" y="373"/>
                    <a:pt x="202" y="373"/>
                  </a:cubicBezTo>
                  <a:cubicBezTo>
                    <a:pt x="181" y="373"/>
                    <a:pt x="181" y="373"/>
                    <a:pt x="181" y="373"/>
                  </a:cubicBezTo>
                  <a:cubicBezTo>
                    <a:pt x="181" y="352"/>
                    <a:pt x="181" y="352"/>
                    <a:pt x="181" y="352"/>
                  </a:cubicBezTo>
                  <a:cubicBezTo>
                    <a:pt x="181" y="346"/>
                    <a:pt x="176" y="341"/>
                    <a:pt x="170" y="341"/>
                  </a:cubicBezTo>
                  <a:cubicBezTo>
                    <a:pt x="164" y="341"/>
                    <a:pt x="160" y="346"/>
                    <a:pt x="160" y="352"/>
                  </a:cubicBezTo>
                  <a:cubicBezTo>
                    <a:pt x="160" y="373"/>
                    <a:pt x="160" y="373"/>
                    <a:pt x="160" y="373"/>
                  </a:cubicBezTo>
                  <a:cubicBezTo>
                    <a:pt x="138" y="373"/>
                    <a:pt x="138" y="373"/>
                    <a:pt x="138" y="373"/>
                  </a:cubicBezTo>
                  <a:lnTo>
                    <a:pt x="138" y="320"/>
                  </a:lnTo>
                  <a:close/>
                  <a:moveTo>
                    <a:pt x="341" y="280"/>
                  </a:moveTo>
                  <a:cubicBezTo>
                    <a:pt x="318" y="298"/>
                    <a:pt x="318" y="298"/>
                    <a:pt x="318" y="298"/>
                  </a:cubicBezTo>
                  <a:cubicBezTo>
                    <a:pt x="364" y="298"/>
                    <a:pt x="364" y="298"/>
                    <a:pt x="364" y="298"/>
                  </a:cubicBezTo>
                  <a:lnTo>
                    <a:pt x="341" y="280"/>
                  </a:lnTo>
                  <a:close/>
                  <a:moveTo>
                    <a:pt x="256" y="120"/>
                  </a:moveTo>
                  <a:cubicBezTo>
                    <a:pt x="233" y="138"/>
                    <a:pt x="233" y="138"/>
                    <a:pt x="233" y="138"/>
                  </a:cubicBezTo>
                  <a:cubicBezTo>
                    <a:pt x="279" y="138"/>
                    <a:pt x="279" y="138"/>
                    <a:pt x="279" y="138"/>
                  </a:cubicBezTo>
                  <a:lnTo>
                    <a:pt x="256" y="120"/>
                  </a:lnTo>
                  <a:close/>
                  <a:moveTo>
                    <a:pt x="224" y="213"/>
                  </a:moveTo>
                  <a:cubicBezTo>
                    <a:pt x="245" y="213"/>
                    <a:pt x="245" y="213"/>
                    <a:pt x="245" y="213"/>
                  </a:cubicBezTo>
                  <a:cubicBezTo>
                    <a:pt x="245" y="192"/>
                    <a:pt x="245" y="192"/>
                    <a:pt x="245" y="192"/>
                  </a:cubicBezTo>
                  <a:cubicBezTo>
                    <a:pt x="245" y="186"/>
                    <a:pt x="250" y="181"/>
                    <a:pt x="256" y="181"/>
                  </a:cubicBezTo>
                  <a:cubicBezTo>
                    <a:pt x="262" y="181"/>
                    <a:pt x="266" y="186"/>
                    <a:pt x="266" y="192"/>
                  </a:cubicBezTo>
                  <a:cubicBezTo>
                    <a:pt x="266" y="213"/>
                    <a:pt x="266" y="213"/>
                    <a:pt x="266" y="213"/>
                  </a:cubicBezTo>
                  <a:cubicBezTo>
                    <a:pt x="288" y="213"/>
                    <a:pt x="288" y="213"/>
                    <a:pt x="288" y="213"/>
                  </a:cubicBezTo>
                  <a:cubicBezTo>
                    <a:pt x="288" y="160"/>
                    <a:pt x="288" y="160"/>
                    <a:pt x="288" y="160"/>
                  </a:cubicBezTo>
                  <a:cubicBezTo>
                    <a:pt x="224" y="160"/>
                    <a:pt x="224" y="160"/>
                    <a:pt x="224" y="160"/>
                  </a:cubicBezTo>
                  <a:lnTo>
                    <a:pt x="224" y="213"/>
                  </a:lnTo>
                  <a:close/>
                  <a:moveTo>
                    <a:pt x="512" y="256"/>
                  </a:moveTo>
                  <a:cubicBezTo>
                    <a:pt x="512" y="397"/>
                    <a:pt x="397" y="512"/>
                    <a:pt x="256" y="512"/>
                  </a:cubicBezTo>
                  <a:cubicBezTo>
                    <a:pt x="114" y="512"/>
                    <a:pt x="0" y="397"/>
                    <a:pt x="0" y="256"/>
                  </a:cubicBezTo>
                  <a:cubicBezTo>
                    <a:pt x="0" y="114"/>
                    <a:pt x="114" y="0"/>
                    <a:pt x="256" y="0"/>
                  </a:cubicBezTo>
                  <a:cubicBezTo>
                    <a:pt x="397" y="0"/>
                    <a:pt x="512" y="114"/>
                    <a:pt x="512" y="256"/>
                  </a:cubicBezTo>
                  <a:close/>
                  <a:moveTo>
                    <a:pt x="230" y="301"/>
                  </a:moveTo>
                  <a:cubicBezTo>
                    <a:pt x="177" y="258"/>
                    <a:pt x="177" y="258"/>
                    <a:pt x="177" y="258"/>
                  </a:cubicBezTo>
                  <a:cubicBezTo>
                    <a:pt x="173" y="255"/>
                    <a:pt x="168" y="255"/>
                    <a:pt x="164" y="258"/>
                  </a:cubicBezTo>
                  <a:cubicBezTo>
                    <a:pt x="110" y="301"/>
                    <a:pt x="110" y="301"/>
                    <a:pt x="110" y="301"/>
                  </a:cubicBezTo>
                  <a:cubicBezTo>
                    <a:pt x="107" y="304"/>
                    <a:pt x="105" y="308"/>
                    <a:pt x="107" y="313"/>
                  </a:cubicBezTo>
                  <a:cubicBezTo>
                    <a:pt x="108" y="317"/>
                    <a:pt x="112" y="320"/>
                    <a:pt x="117" y="320"/>
                  </a:cubicBezTo>
                  <a:cubicBezTo>
                    <a:pt x="117" y="384"/>
                    <a:pt x="117" y="384"/>
                    <a:pt x="117" y="384"/>
                  </a:cubicBezTo>
                  <a:cubicBezTo>
                    <a:pt x="117" y="390"/>
                    <a:pt x="122" y="394"/>
                    <a:pt x="128" y="394"/>
                  </a:cubicBezTo>
                  <a:cubicBezTo>
                    <a:pt x="213" y="394"/>
                    <a:pt x="213" y="394"/>
                    <a:pt x="213" y="394"/>
                  </a:cubicBezTo>
                  <a:cubicBezTo>
                    <a:pt x="219" y="394"/>
                    <a:pt x="224" y="390"/>
                    <a:pt x="224" y="384"/>
                  </a:cubicBezTo>
                  <a:cubicBezTo>
                    <a:pt x="224" y="320"/>
                    <a:pt x="224" y="320"/>
                    <a:pt x="224" y="320"/>
                  </a:cubicBezTo>
                  <a:cubicBezTo>
                    <a:pt x="228" y="320"/>
                    <a:pt x="232" y="317"/>
                    <a:pt x="234" y="313"/>
                  </a:cubicBezTo>
                  <a:cubicBezTo>
                    <a:pt x="235" y="308"/>
                    <a:pt x="234" y="304"/>
                    <a:pt x="230" y="301"/>
                  </a:cubicBezTo>
                  <a:close/>
                  <a:moveTo>
                    <a:pt x="298" y="234"/>
                  </a:moveTo>
                  <a:cubicBezTo>
                    <a:pt x="304" y="234"/>
                    <a:pt x="309" y="230"/>
                    <a:pt x="309" y="224"/>
                  </a:cubicBezTo>
                  <a:cubicBezTo>
                    <a:pt x="309" y="160"/>
                    <a:pt x="309" y="160"/>
                    <a:pt x="309" y="160"/>
                  </a:cubicBezTo>
                  <a:cubicBezTo>
                    <a:pt x="314" y="160"/>
                    <a:pt x="318" y="157"/>
                    <a:pt x="319" y="153"/>
                  </a:cubicBezTo>
                  <a:cubicBezTo>
                    <a:pt x="321" y="148"/>
                    <a:pt x="319" y="143"/>
                    <a:pt x="316" y="141"/>
                  </a:cubicBezTo>
                  <a:cubicBezTo>
                    <a:pt x="262" y="98"/>
                    <a:pt x="262" y="98"/>
                    <a:pt x="262" y="98"/>
                  </a:cubicBezTo>
                  <a:cubicBezTo>
                    <a:pt x="258" y="95"/>
                    <a:pt x="253" y="95"/>
                    <a:pt x="249" y="98"/>
                  </a:cubicBezTo>
                  <a:cubicBezTo>
                    <a:pt x="196" y="141"/>
                    <a:pt x="196" y="141"/>
                    <a:pt x="196" y="141"/>
                  </a:cubicBezTo>
                  <a:cubicBezTo>
                    <a:pt x="192" y="143"/>
                    <a:pt x="191" y="148"/>
                    <a:pt x="192" y="153"/>
                  </a:cubicBezTo>
                  <a:cubicBezTo>
                    <a:pt x="194" y="157"/>
                    <a:pt x="198" y="160"/>
                    <a:pt x="202" y="160"/>
                  </a:cubicBezTo>
                  <a:cubicBezTo>
                    <a:pt x="202" y="224"/>
                    <a:pt x="202" y="224"/>
                    <a:pt x="202" y="224"/>
                  </a:cubicBezTo>
                  <a:cubicBezTo>
                    <a:pt x="202" y="230"/>
                    <a:pt x="207" y="234"/>
                    <a:pt x="213" y="234"/>
                  </a:cubicBezTo>
                  <a:lnTo>
                    <a:pt x="298" y="234"/>
                  </a:lnTo>
                  <a:close/>
                  <a:moveTo>
                    <a:pt x="401" y="301"/>
                  </a:moveTo>
                  <a:cubicBezTo>
                    <a:pt x="348" y="258"/>
                    <a:pt x="348" y="258"/>
                    <a:pt x="348" y="258"/>
                  </a:cubicBezTo>
                  <a:cubicBezTo>
                    <a:pt x="344" y="255"/>
                    <a:pt x="338" y="255"/>
                    <a:pt x="334" y="258"/>
                  </a:cubicBezTo>
                  <a:cubicBezTo>
                    <a:pt x="281" y="301"/>
                    <a:pt x="281" y="301"/>
                    <a:pt x="281" y="301"/>
                  </a:cubicBezTo>
                  <a:cubicBezTo>
                    <a:pt x="277" y="304"/>
                    <a:pt x="276" y="308"/>
                    <a:pt x="278" y="313"/>
                  </a:cubicBezTo>
                  <a:cubicBezTo>
                    <a:pt x="279" y="317"/>
                    <a:pt x="283" y="320"/>
                    <a:pt x="288" y="320"/>
                  </a:cubicBezTo>
                  <a:cubicBezTo>
                    <a:pt x="288" y="384"/>
                    <a:pt x="288" y="384"/>
                    <a:pt x="288" y="384"/>
                  </a:cubicBezTo>
                  <a:cubicBezTo>
                    <a:pt x="288" y="390"/>
                    <a:pt x="292" y="394"/>
                    <a:pt x="298" y="394"/>
                  </a:cubicBezTo>
                  <a:cubicBezTo>
                    <a:pt x="384" y="394"/>
                    <a:pt x="384" y="394"/>
                    <a:pt x="384" y="394"/>
                  </a:cubicBezTo>
                  <a:cubicBezTo>
                    <a:pt x="390" y="394"/>
                    <a:pt x="394" y="390"/>
                    <a:pt x="394" y="384"/>
                  </a:cubicBezTo>
                  <a:cubicBezTo>
                    <a:pt x="394" y="320"/>
                    <a:pt x="394" y="320"/>
                    <a:pt x="394" y="320"/>
                  </a:cubicBezTo>
                  <a:cubicBezTo>
                    <a:pt x="399" y="320"/>
                    <a:pt x="403" y="317"/>
                    <a:pt x="404" y="313"/>
                  </a:cubicBezTo>
                  <a:cubicBezTo>
                    <a:pt x="406" y="308"/>
                    <a:pt x="405" y="304"/>
                    <a:pt x="401" y="301"/>
                  </a:cubicBezTo>
                  <a:close/>
                  <a:moveTo>
                    <a:pt x="170" y="280"/>
                  </a:moveTo>
                  <a:cubicBezTo>
                    <a:pt x="147" y="298"/>
                    <a:pt x="147" y="298"/>
                    <a:pt x="147" y="298"/>
                  </a:cubicBezTo>
                  <a:cubicBezTo>
                    <a:pt x="193" y="298"/>
                    <a:pt x="193" y="298"/>
                    <a:pt x="193" y="298"/>
                  </a:cubicBezTo>
                  <a:lnTo>
                    <a:pt x="170" y="280"/>
                  </a:lnTo>
                  <a:close/>
                  <a:moveTo>
                    <a:pt x="309" y="373"/>
                  </a:moveTo>
                  <a:cubicBezTo>
                    <a:pt x="330" y="373"/>
                    <a:pt x="330" y="373"/>
                    <a:pt x="330" y="373"/>
                  </a:cubicBezTo>
                  <a:cubicBezTo>
                    <a:pt x="330" y="352"/>
                    <a:pt x="330" y="352"/>
                    <a:pt x="330" y="352"/>
                  </a:cubicBezTo>
                  <a:cubicBezTo>
                    <a:pt x="330" y="346"/>
                    <a:pt x="335" y="341"/>
                    <a:pt x="341" y="341"/>
                  </a:cubicBezTo>
                  <a:cubicBezTo>
                    <a:pt x="347" y="341"/>
                    <a:pt x="352" y="346"/>
                    <a:pt x="352" y="352"/>
                  </a:cubicBezTo>
                  <a:cubicBezTo>
                    <a:pt x="352" y="373"/>
                    <a:pt x="352" y="373"/>
                    <a:pt x="352" y="373"/>
                  </a:cubicBezTo>
                  <a:cubicBezTo>
                    <a:pt x="373" y="373"/>
                    <a:pt x="373" y="373"/>
                    <a:pt x="373" y="373"/>
                  </a:cubicBezTo>
                  <a:cubicBezTo>
                    <a:pt x="373" y="320"/>
                    <a:pt x="373" y="320"/>
                    <a:pt x="373" y="320"/>
                  </a:cubicBezTo>
                  <a:cubicBezTo>
                    <a:pt x="309" y="320"/>
                    <a:pt x="309" y="320"/>
                    <a:pt x="309" y="320"/>
                  </a:cubicBezTo>
                  <a:lnTo>
                    <a:pt x="309" y="37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DC6E7861-5C27-3A4E-BF68-AF0B2FE4B2E7}"/>
              </a:ext>
            </a:extLst>
          </p:cNvPr>
          <p:cNvGrpSpPr/>
          <p:nvPr/>
        </p:nvGrpSpPr>
        <p:grpSpPr>
          <a:xfrm>
            <a:off x="1295734" y="4698676"/>
            <a:ext cx="1332545" cy="369021"/>
            <a:chOff x="6682508" y="1796176"/>
            <a:chExt cx="1332545" cy="36902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7CC7E93-14C6-2144-AB3D-DF93683EB8DD}"/>
                </a:ext>
              </a:extLst>
            </p:cNvPr>
            <p:cNvSpPr txBox="1"/>
            <p:nvPr/>
          </p:nvSpPr>
          <p:spPr>
            <a:xfrm>
              <a:off x="7019192" y="1826257"/>
              <a:ext cx="995861" cy="303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/>
                <a:t>Missions</a:t>
              </a:r>
            </a:p>
          </p:txBody>
        </p:sp>
        <p:sp>
          <p:nvSpPr>
            <p:cNvPr id="68" name="Freeform 315">
              <a:extLst>
                <a:ext uri="{FF2B5EF4-FFF2-40B4-BE49-F238E27FC236}">
                  <a16:creationId xmlns:a16="http://schemas.microsoft.com/office/drawing/2014/main" id="{3D563E24-C020-2A41-BE3E-002761AD7B3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682508" y="1796176"/>
              <a:ext cx="369021" cy="369021"/>
            </a:xfrm>
            <a:custGeom>
              <a:avLst/>
              <a:gdLst>
                <a:gd name="T0" fmla="*/ 373 w 512"/>
                <a:gd name="T1" fmla="*/ 138 h 512"/>
                <a:gd name="T2" fmla="*/ 298 w 512"/>
                <a:gd name="T3" fmla="*/ 228 h 512"/>
                <a:gd name="T4" fmla="*/ 339 w 512"/>
                <a:gd name="T5" fmla="*/ 369 h 512"/>
                <a:gd name="T6" fmla="*/ 273 w 512"/>
                <a:gd name="T7" fmla="*/ 272 h 512"/>
                <a:gd name="T8" fmla="*/ 256 w 512"/>
                <a:gd name="T9" fmla="*/ 270 h 512"/>
                <a:gd name="T10" fmla="*/ 202 w 512"/>
                <a:gd name="T11" fmla="*/ 333 h 512"/>
                <a:gd name="T12" fmla="*/ 214 w 512"/>
                <a:gd name="T13" fmla="*/ 388 h 512"/>
                <a:gd name="T14" fmla="*/ 176 w 512"/>
                <a:gd name="T15" fmla="*/ 332 h 512"/>
                <a:gd name="T16" fmla="*/ 131 w 512"/>
                <a:gd name="T17" fmla="*/ 290 h 512"/>
                <a:gd name="T18" fmla="*/ 189 w 512"/>
                <a:gd name="T19" fmla="*/ 307 h 512"/>
                <a:gd name="T20" fmla="*/ 244 w 512"/>
                <a:gd name="T21" fmla="*/ 246 h 512"/>
                <a:gd name="T22" fmla="*/ 135 w 512"/>
                <a:gd name="T23" fmla="*/ 181 h 512"/>
                <a:gd name="T24" fmla="*/ 272 w 512"/>
                <a:gd name="T25" fmla="*/ 216 h 512"/>
                <a:gd name="T26" fmla="*/ 343 w 512"/>
                <a:gd name="T27" fmla="*/ 154 h 512"/>
                <a:gd name="T28" fmla="*/ 256 w 512"/>
                <a:gd name="T29" fmla="*/ 512 h 512"/>
                <a:gd name="T30" fmla="*/ 256 w 512"/>
                <a:gd name="T31" fmla="*/ 0 h 512"/>
                <a:gd name="T32" fmla="*/ 389 w 512"/>
                <a:gd name="T33" fmla="*/ 123 h 512"/>
                <a:gd name="T34" fmla="*/ 328 w 512"/>
                <a:gd name="T35" fmla="*/ 138 h 512"/>
                <a:gd name="T36" fmla="*/ 143 w 512"/>
                <a:gd name="T37" fmla="*/ 150 h 512"/>
                <a:gd name="T38" fmla="*/ 109 w 512"/>
                <a:gd name="T39" fmla="*/ 176 h 512"/>
                <a:gd name="T40" fmla="*/ 112 w 512"/>
                <a:gd name="T41" fmla="*/ 193 h 512"/>
                <a:gd name="T42" fmla="*/ 179 w 512"/>
                <a:gd name="T43" fmla="*/ 287 h 512"/>
                <a:gd name="T44" fmla="*/ 121 w 512"/>
                <a:gd name="T45" fmla="*/ 270 h 512"/>
                <a:gd name="T46" fmla="*/ 96 w 512"/>
                <a:gd name="T47" fmla="*/ 301 h 512"/>
                <a:gd name="T48" fmla="*/ 163 w 512"/>
                <a:gd name="T49" fmla="*/ 349 h 512"/>
                <a:gd name="T50" fmla="*/ 211 w 512"/>
                <a:gd name="T51" fmla="*/ 416 h 512"/>
                <a:gd name="T52" fmla="*/ 219 w 512"/>
                <a:gd name="T53" fmla="*/ 413 h 512"/>
                <a:gd name="T54" fmla="*/ 244 w 512"/>
                <a:gd name="T55" fmla="*/ 379 h 512"/>
                <a:gd name="T56" fmla="*/ 262 w 512"/>
                <a:gd name="T57" fmla="*/ 295 h 512"/>
                <a:gd name="T58" fmla="*/ 327 w 512"/>
                <a:gd name="T59" fmla="*/ 405 h 512"/>
                <a:gd name="T60" fmla="*/ 358 w 512"/>
                <a:gd name="T61" fmla="*/ 379 h 512"/>
                <a:gd name="T62" fmla="*/ 318 w 512"/>
                <a:gd name="T63" fmla="*/ 239 h 512"/>
                <a:gd name="T64" fmla="*/ 374 w 512"/>
                <a:gd name="T65" fmla="*/ 18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12" h="512">
                  <a:moveTo>
                    <a:pt x="343" y="154"/>
                  </a:moveTo>
                  <a:cubicBezTo>
                    <a:pt x="354" y="145"/>
                    <a:pt x="368" y="138"/>
                    <a:pt x="373" y="138"/>
                  </a:cubicBezTo>
                  <a:cubicBezTo>
                    <a:pt x="373" y="144"/>
                    <a:pt x="366" y="157"/>
                    <a:pt x="358" y="169"/>
                  </a:cubicBezTo>
                  <a:cubicBezTo>
                    <a:pt x="298" y="228"/>
                    <a:pt x="298" y="228"/>
                    <a:pt x="298" y="228"/>
                  </a:cubicBezTo>
                  <a:cubicBezTo>
                    <a:pt x="295" y="231"/>
                    <a:pt x="294" y="236"/>
                    <a:pt x="295" y="239"/>
                  </a:cubicBezTo>
                  <a:cubicBezTo>
                    <a:pt x="339" y="369"/>
                    <a:pt x="339" y="369"/>
                    <a:pt x="339" y="369"/>
                  </a:cubicBezTo>
                  <a:cubicBezTo>
                    <a:pt x="331" y="377"/>
                    <a:pt x="331" y="377"/>
                    <a:pt x="331" y="377"/>
                  </a:cubicBezTo>
                  <a:cubicBezTo>
                    <a:pt x="273" y="272"/>
                    <a:pt x="273" y="272"/>
                    <a:pt x="273" y="272"/>
                  </a:cubicBezTo>
                  <a:cubicBezTo>
                    <a:pt x="272" y="269"/>
                    <a:pt x="269" y="267"/>
                    <a:pt x="266" y="267"/>
                  </a:cubicBezTo>
                  <a:cubicBezTo>
                    <a:pt x="262" y="266"/>
                    <a:pt x="259" y="268"/>
                    <a:pt x="256" y="270"/>
                  </a:cubicBezTo>
                  <a:cubicBezTo>
                    <a:pt x="205" y="322"/>
                    <a:pt x="205" y="322"/>
                    <a:pt x="205" y="322"/>
                  </a:cubicBezTo>
                  <a:cubicBezTo>
                    <a:pt x="202" y="325"/>
                    <a:pt x="201" y="329"/>
                    <a:pt x="202" y="333"/>
                  </a:cubicBezTo>
                  <a:cubicBezTo>
                    <a:pt x="221" y="381"/>
                    <a:pt x="221" y="381"/>
                    <a:pt x="221" y="381"/>
                  </a:cubicBezTo>
                  <a:cubicBezTo>
                    <a:pt x="214" y="388"/>
                    <a:pt x="214" y="388"/>
                    <a:pt x="214" y="388"/>
                  </a:cubicBezTo>
                  <a:cubicBezTo>
                    <a:pt x="179" y="335"/>
                    <a:pt x="179" y="335"/>
                    <a:pt x="179" y="335"/>
                  </a:cubicBezTo>
                  <a:cubicBezTo>
                    <a:pt x="179" y="334"/>
                    <a:pt x="177" y="333"/>
                    <a:pt x="176" y="332"/>
                  </a:cubicBezTo>
                  <a:cubicBezTo>
                    <a:pt x="123" y="298"/>
                    <a:pt x="123" y="298"/>
                    <a:pt x="123" y="298"/>
                  </a:cubicBezTo>
                  <a:cubicBezTo>
                    <a:pt x="131" y="290"/>
                    <a:pt x="131" y="290"/>
                    <a:pt x="131" y="290"/>
                  </a:cubicBezTo>
                  <a:cubicBezTo>
                    <a:pt x="178" y="309"/>
                    <a:pt x="178" y="309"/>
                    <a:pt x="178" y="309"/>
                  </a:cubicBezTo>
                  <a:cubicBezTo>
                    <a:pt x="182" y="311"/>
                    <a:pt x="186" y="310"/>
                    <a:pt x="189" y="307"/>
                  </a:cubicBezTo>
                  <a:cubicBezTo>
                    <a:pt x="241" y="255"/>
                    <a:pt x="241" y="255"/>
                    <a:pt x="241" y="255"/>
                  </a:cubicBezTo>
                  <a:cubicBezTo>
                    <a:pt x="244" y="252"/>
                    <a:pt x="245" y="249"/>
                    <a:pt x="244" y="246"/>
                  </a:cubicBezTo>
                  <a:cubicBezTo>
                    <a:pt x="244" y="242"/>
                    <a:pt x="242" y="240"/>
                    <a:pt x="239" y="238"/>
                  </a:cubicBezTo>
                  <a:cubicBezTo>
                    <a:pt x="135" y="181"/>
                    <a:pt x="135" y="181"/>
                    <a:pt x="135" y="181"/>
                  </a:cubicBezTo>
                  <a:cubicBezTo>
                    <a:pt x="142" y="173"/>
                    <a:pt x="142" y="173"/>
                    <a:pt x="142" y="173"/>
                  </a:cubicBezTo>
                  <a:cubicBezTo>
                    <a:pt x="272" y="216"/>
                    <a:pt x="272" y="216"/>
                    <a:pt x="272" y="216"/>
                  </a:cubicBezTo>
                  <a:cubicBezTo>
                    <a:pt x="276" y="217"/>
                    <a:pt x="280" y="216"/>
                    <a:pt x="283" y="213"/>
                  </a:cubicBezTo>
                  <a:lnTo>
                    <a:pt x="343" y="154"/>
                  </a:lnTo>
                  <a:close/>
                  <a:moveTo>
                    <a:pt x="512" y="256"/>
                  </a:moveTo>
                  <a:cubicBezTo>
                    <a:pt x="512" y="397"/>
                    <a:pt x="397" y="512"/>
                    <a:pt x="256" y="512"/>
                  </a:cubicBezTo>
                  <a:cubicBezTo>
                    <a:pt x="114" y="512"/>
                    <a:pt x="0" y="397"/>
                    <a:pt x="0" y="256"/>
                  </a:cubicBezTo>
                  <a:cubicBezTo>
                    <a:pt x="0" y="114"/>
                    <a:pt x="114" y="0"/>
                    <a:pt x="256" y="0"/>
                  </a:cubicBezTo>
                  <a:cubicBezTo>
                    <a:pt x="397" y="0"/>
                    <a:pt x="512" y="114"/>
                    <a:pt x="512" y="256"/>
                  </a:cubicBezTo>
                  <a:close/>
                  <a:moveTo>
                    <a:pt x="389" y="123"/>
                  </a:moveTo>
                  <a:cubicBezTo>
                    <a:pt x="373" y="107"/>
                    <a:pt x="342" y="127"/>
                    <a:pt x="329" y="137"/>
                  </a:cubicBezTo>
                  <a:cubicBezTo>
                    <a:pt x="329" y="137"/>
                    <a:pt x="328" y="138"/>
                    <a:pt x="328" y="138"/>
                  </a:cubicBezTo>
                  <a:cubicBezTo>
                    <a:pt x="272" y="194"/>
                    <a:pt x="272" y="194"/>
                    <a:pt x="272" y="194"/>
                  </a:cubicBezTo>
                  <a:cubicBezTo>
                    <a:pt x="143" y="150"/>
                    <a:pt x="143" y="150"/>
                    <a:pt x="143" y="150"/>
                  </a:cubicBezTo>
                  <a:cubicBezTo>
                    <a:pt x="139" y="149"/>
                    <a:pt x="135" y="150"/>
                    <a:pt x="132" y="153"/>
                  </a:cubicBezTo>
                  <a:cubicBezTo>
                    <a:pt x="109" y="176"/>
                    <a:pt x="109" y="176"/>
                    <a:pt x="109" y="176"/>
                  </a:cubicBezTo>
                  <a:cubicBezTo>
                    <a:pt x="107" y="178"/>
                    <a:pt x="106" y="181"/>
                    <a:pt x="106" y="185"/>
                  </a:cubicBezTo>
                  <a:cubicBezTo>
                    <a:pt x="107" y="188"/>
                    <a:pt x="109" y="191"/>
                    <a:pt x="112" y="193"/>
                  </a:cubicBezTo>
                  <a:cubicBezTo>
                    <a:pt x="216" y="250"/>
                    <a:pt x="216" y="250"/>
                    <a:pt x="216" y="250"/>
                  </a:cubicBezTo>
                  <a:cubicBezTo>
                    <a:pt x="179" y="287"/>
                    <a:pt x="179" y="287"/>
                    <a:pt x="179" y="287"/>
                  </a:cubicBezTo>
                  <a:cubicBezTo>
                    <a:pt x="132" y="268"/>
                    <a:pt x="132" y="268"/>
                    <a:pt x="132" y="268"/>
                  </a:cubicBezTo>
                  <a:cubicBezTo>
                    <a:pt x="128" y="266"/>
                    <a:pt x="124" y="267"/>
                    <a:pt x="121" y="270"/>
                  </a:cubicBezTo>
                  <a:cubicBezTo>
                    <a:pt x="99" y="292"/>
                    <a:pt x="99" y="292"/>
                    <a:pt x="99" y="292"/>
                  </a:cubicBezTo>
                  <a:cubicBezTo>
                    <a:pt x="96" y="294"/>
                    <a:pt x="95" y="297"/>
                    <a:pt x="96" y="301"/>
                  </a:cubicBezTo>
                  <a:cubicBezTo>
                    <a:pt x="96" y="304"/>
                    <a:pt x="98" y="307"/>
                    <a:pt x="100" y="308"/>
                  </a:cubicBezTo>
                  <a:cubicBezTo>
                    <a:pt x="163" y="349"/>
                    <a:pt x="163" y="349"/>
                    <a:pt x="163" y="349"/>
                  </a:cubicBezTo>
                  <a:cubicBezTo>
                    <a:pt x="203" y="411"/>
                    <a:pt x="203" y="411"/>
                    <a:pt x="203" y="411"/>
                  </a:cubicBezTo>
                  <a:cubicBezTo>
                    <a:pt x="205" y="414"/>
                    <a:pt x="208" y="415"/>
                    <a:pt x="211" y="416"/>
                  </a:cubicBezTo>
                  <a:cubicBezTo>
                    <a:pt x="211" y="416"/>
                    <a:pt x="212" y="416"/>
                    <a:pt x="212" y="416"/>
                  </a:cubicBezTo>
                  <a:cubicBezTo>
                    <a:pt x="215" y="416"/>
                    <a:pt x="217" y="415"/>
                    <a:pt x="219" y="413"/>
                  </a:cubicBezTo>
                  <a:cubicBezTo>
                    <a:pt x="241" y="391"/>
                    <a:pt x="241" y="391"/>
                    <a:pt x="241" y="391"/>
                  </a:cubicBezTo>
                  <a:cubicBezTo>
                    <a:pt x="244" y="388"/>
                    <a:pt x="245" y="383"/>
                    <a:pt x="244" y="379"/>
                  </a:cubicBezTo>
                  <a:cubicBezTo>
                    <a:pt x="225" y="332"/>
                    <a:pt x="225" y="332"/>
                    <a:pt x="225" y="332"/>
                  </a:cubicBezTo>
                  <a:cubicBezTo>
                    <a:pt x="262" y="295"/>
                    <a:pt x="262" y="295"/>
                    <a:pt x="262" y="295"/>
                  </a:cubicBezTo>
                  <a:cubicBezTo>
                    <a:pt x="319" y="399"/>
                    <a:pt x="319" y="399"/>
                    <a:pt x="319" y="399"/>
                  </a:cubicBezTo>
                  <a:cubicBezTo>
                    <a:pt x="320" y="402"/>
                    <a:pt x="323" y="404"/>
                    <a:pt x="327" y="405"/>
                  </a:cubicBezTo>
                  <a:cubicBezTo>
                    <a:pt x="330" y="405"/>
                    <a:pt x="333" y="404"/>
                    <a:pt x="336" y="402"/>
                  </a:cubicBezTo>
                  <a:cubicBezTo>
                    <a:pt x="358" y="379"/>
                    <a:pt x="358" y="379"/>
                    <a:pt x="358" y="379"/>
                  </a:cubicBezTo>
                  <a:cubicBezTo>
                    <a:pt x="361" y="376"/>
                    <a:pt x="362" y="372"/>
                    <a:pt x="361" y="368"/>
                  </a:cubicBezTo>
                  <a:cubicBezTo>
                    <a:pt x="318" y="239"/>
                    <a:pt x="318" y="239"/>
                    <a:pt x="318" y="239"/>
                  </a:cubicBezTo>
                  <a:cubicBezTo>
                    <a:pt x="373" y="183"/>
                    <a:pt x="373" y="183"/>
                    <a:pt x="373" y="183"/>
                  </a:cubicBezTo>
                  <a:cubicBezTo>
                    <a:pt x="374" y="183"/>
                    <a:pt x="374" y="182"/>
                    <a:pt x="374" y="182"/>
                  </a:cubicBezTo>
                  <a:cubicBezTo>
                    <a:pt x="384" y="170"/>
                    <a:pt x="404" y="139"/>
                    <a:pt x="389" y="12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D26C526B-0140-F74E-BB1C-7DCE5E550A4C}"/>
              </a:ext>
            </a:extLst>
          </p:cNvPr>
          <p:cNvGrpSpPr/>
          <p:nvPr/>
        </p:nvGrpSpPr>
        <p:grpSpPr>
          <a:xfrm>
            <a:off x="7061076" y="3252133"/>
            <a:ext cx="1925343" cy="448136"/>
            <a:chOff x="-1595941" y="5098820"/>
            <a:chExt cx="1925343" cy="44813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D663631-EB3B-1349-90AC-9B8F92D75152}"/>
                </a:ext>
              </a:extLst>
            </p:cNvPr>
            <p:cNvSpPr txBox="1"/>
            <p:nvPr/>
          </p:nvSpPr>
          <p:spPr>
            <a:xfrm>
              <a:off x="-1270089" y="5098820"/>
              <a:ext cx="1599491" cy="448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70000"/>
                </a:lnSpc>
                <a:defRPr sz="1600"/>
              </a:lvl1pPr>
            </a:lstStyle>
            <a:p>
              <a:r>
                <a:rPr lang="en-US" dirty="0"/>
                <a:t>Church</a:t>
              </a:r>
              <a:br>
                <a:rPr lang="en-US" dirty="0"/>
              </a:br>
              <a:r>
                <a:rPr lang="en-US" dirty="0"/>
                <a:t>Communications</a:t>
              </a:r>
            </a:p>
          </p:txBody>
        </p:sp>
        <p:sp>
          <p:nvSpPr>
            <p:cNvPr id="71" name="Freeform 701">
              <a:extLst>
                <a:ext uri="{FF2B5EF4-FFF2-40B4-BE49-F238E27FC236}">
                  <a16:creationId xmlns:a16="http://schemas.microsoft.com/office/drawing/2014/main" id="{F423E5EA-1810-E842-BFBC-0C7AB5F7F0A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-1595941" y="5156066"/>
              <a:ext cx="367041" cy="368121"/>
            </a:xfrm>
            <a:custGeom>
              <a:avLst/>
              <a:gdLst>
                <a:gd name="T0" fmla="*/ 202 w 512"/>
                <a:gd name="T1" fmla="*/ 252 h 512"/>
                <a:gd name="T2" fmla="*/ 117 w 512"/>
                <a:gd name="T3" fmla="*/ 337 h 512"/>
                <a:gd name="T4" fmla="*/ 117 w 512"/>
                <a:gd name="T5" fmla="*/ 173 h 512"/>
                <a:gd name="T6" fmla="*/ 202 w 512"/>
                <a:gd name="T7" fmla="*/ 252 h 512"/>
                <a:gd name="T8" fmla="*/ 378 w 512"/>
                <a:gd name="T9" fmla="*/ 160 h 512"/>
                <a:gd name="T10" fmla="*/ 133 w 512"/>
                <a:gd name="T11" fmla="*/ 160 h 512"/>
                <a:gd name="T12" fmla="*/ 256 w 512"/>
                <a:gd name="T13" fmla="*/ 273 h 512"/>
                <a:gd name="T14" fmla="*/ 378 w 512"/>
                <a:gd name="T15" fmla="*/ 160 h 512"/>
                <a:gd name="T16" fmla="*/ 263 w 512"/>
                <a:gd name="T17" fmla="*/ 295 h 512"/>
                <a:gd name="T18" fmla="*/ 256 w 512"/>
                <a:gd name="T19" fmla="*/ 298 h 512"/>
                <a:gd name="T20" fmla="*/ 248 w 512"/>
                <a:gd name="T21" fmla="*/ 295 h 512"/>
                <a:gd name="T22" fmla="*/ 217 w 512"/>
                <a:gd name="T23" fmla="*/ 267 h 512"/>
                <a:gd name="T24" fmla="*/ 132 w 512"/>
                <a:gd name="T25" fmla="*/ 352 h 512"/>
                <a:gd name="T26" fmla="*/ 379 w 512"/>
                <a:gd name="T27" fmla="*/ 352 h 512"/>
                <a:gd name="T28" fmla="*/ 294 w 512"/>
                <a:gd name="T29" fmla="*/ 267 h 512"/>
                <a:gd name="T30" fmla="*/ 263 w 512"/>
                <a:gd name="T31" fmla="*/ 295 h 512"/>
                <a:gd name="T32" fmla="*/ 512 w 512"/>
                <a:gd name="T33" fmla="*/ 256 h 512"/>
                <a:gd name="T34" fmla="*/ 256 w 512"/>
                <a:gd name="T35" fmla="*/ 512 h 512"/>
                <a:gd name="T36" fmla="*/ 0 w 512"/>
                <a:gd name="T37" fmla="*/ 256 h 512"/>
                <a:gd name="T38" fmla="*/ 256 w 512"/>
                <a:gd name="T39" fmla="*/ 0 h 512"/>
                <a:gd name="T40" fmla="*/ 512 w 512"/>
                <a:gd name="T41" fmla="*/ 256 h 512"/>
                <a:gd name="T42" fmla="*/ 416 w 512"/>
                <a:gd name="T43" fmla="*/ 149 h 512"/>
                <a:gd name="T44" fmla="*/ 405 w 512"/>
                <a:gd name="T45" fmla="*/ 138 h 512"/>
                <a:gd name="T46" fmla="*/ 106 w 512"/>
                <a:gd name="T47" fmla="*/ 138 h 512"/>
                <a:gd name="T48" fmla="*/ 96 w 512"/>
                <a:gd name="T49" fmla="*/ 149 h 512"/>
                <a:gd name="T50" fmla="*/ 96 w 512"/>
                <a:gd name="T51" fmla="*/ 362 h 512"/>
                <a:gd name="T52" fmla="*/ 106 w 512"/>
                <a:gd name="T53" fmla="*/ 373 h 512"/>
                <a:gd name="T54" fmla="*/ 405 w 512"/>
                <a:gd name="T55" fmla="*/ 373 h 512"/>
                <a:gd name="T56" fmla="*/ 416 w 512"/>
                <a:gd name="T57" fmla="*/ 362 h 512"/>
                <a:gd name="T58" fmla="*/ 416 w 512"/>
                <a:gd name="T59" fmla="*/ 149 h 512"/>
                <a:gd name="T60" fmla="*/ 394 w 512"/>
                <a:gd name="T61" fmla="*/ 337 h 512"/>
                <a:gd name="T62" fmla="*/ 394 w 512"/>
                <a:gd name="T63" fmla="*/ 173 h 512"/>
                <a:gd name="T64" fmla="*/ 310 w 512"/>
                <a:gd name="T65" fmla="*/ 252 h 512"/>
                <a:gd name="T66" fmla="*/ 394 w 512"/>
                <a:gd name="T67" fmla="*/ 337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12" h="512">
                  <a:moveTo>
                    <a:pt x="202" y="252"/>
                  </a:moveTo>
                  <a:cubicBezTo>
                    <a:pt x="117" y="337"/>
                    <a:pt x="117" y="337"/>
                    <a:pt x="117" y="337"/>
                  </a:cubicBezTo>
                  <a:cubicBezTo>
                    <a:pt x="117" y="173"/>
                    <a:pt x="117" y="173"/>
                    <a:pt x="117" y="173"/>
                  </a:cubicBezTo>
                  <a:lnTo>
                    <a:pt x="202" y="252"/>
                  </a:lnTo>
                  <a:close/>
                  <a:moveTo>
                    <a:pt x="378" y="160"/>
                  </a:moveTo>
                  <a:cubicBezTo>
                    <a:pt x="133" y="160"/>
                    <a:pt x="133" y="160"/>
                    <a:pt x="133" y="160"/>
                  </a:cubicBezTo>
                  <a:cubicBezTo>
                    <a:pt x="256" y="273"/>
                    <a:pt x="256" y="273"/>
                    <a:pt x="256" y="273"/>
                  </a:cubicBezTo>
                  <a:lnTo>
                    <a:pt x="378" y="160"/>
                  </a:lnTo>
                  <a:close/>
                  <a:moveTo>
                    <a:pt x="263" y="295"/>
                  </a:moveTo>
                  <a:cubicBezTo>
                    <a:pt x="261" y="297"/>
                    <a:pt x="258" y="298"/>
                    <a:pt x="256" y="298"/>
                  </a:cubicBezTo>
                  <a:cubicBezTo>
                    <a:pt x="253" y="298"/>
                    <a:pt x="250" y="297"/>
                    <a:pt x="248" y="295"/>
                  </a:cubicBezTo>
                  <a:cubicBezTo>
                    <a:pt x="217" y="267"/>
                    <a:pt x="217" y="267"/>
                    <a:pt x="217" y="267"/>
                  </a:cubicBezTo>
                  <a:cubicBezTo>
                    <a:pt x="132" y="352"/>
                    <a:pt x="132" y="352"/>
                    <a:pt x="132" y="352"/>
                  </a:cubicBezTo>
                  <a:cubicBezTo>
                    <a:pt x="379" y="352"/>
                    <a:pt x="379" y="352"/>
                    <a:pt x="379" y="352"/>
                  </a:cubicBezTo>
                  <a:cubicBezTo>
                    <a:pt x="294" y="267"/>
                    <a:pt x="294" y="267"/>
                    <a:pt x="294" y="267"/>
                  </a:cubicBezTo>
                  <a:lnTo>
                    <a:pt x="263" y="295"/>
                  </a:lnTo>
                  <a:close/>
                  <a:moveTo>
                    <a:pt x="512" y="256"/>
                  </a:moveTo>
                  <a:cubicBezTo>
                    <a:pt x="512" y="397"/>
                    <a:pt x="397" y="512"/>
                    <a:pt x="256" y="512"/>
                  </a:cubicBezTo>
                  <a:cubicBezTo>
                    <a:pt x="114" y="512"/>
                    <a:pt x="0" y="397"/>
                    <a:pt x="0" y="256"/>
                  </a:cubicBezTo>
                  <a:cubicBezTo>
                    <a:pt x="0" y="114"/>
                    <a:pt x="114" y="0"/>
                    <a:pt x="256" y="0"/>
                  </a:cubicBezTo>
                  <a:cubicBezTo>
                    <a:pt x="397" y="0"/>
                    <a:pt x="512" y="114"/>
                    <a:pt x="512" y="256"/>
                  </a:cubicBezTo>
                  <a:close/>
                  <a:moveTo>
                    <a:pt x="416" y="149"/>
                  </a:moveTo>
                  <a:cubicBezTo>
                    <a:pt x="416" y="143"/>
                    <a:pt x="411" y="138"/>
                    <a:pt x="405" y="138"/>
                  </a:cubicBezTo>
                  <a:cubicBezTo>
                    <a:pt x="106" y="138"/>
                    <a:pt x="106" y="138"/>
                    <a:pt x="106" y="138"/>
                  </a:cubicBezTo>
                  <a:cubicBezTo>
                    <a:pt x="100" y="138"/>
                    <a:pt x="96" y="143"/>
                    <a:pt x="96" y="149"/>
                  </a:cubicBezTo>
                  <a:cubicBezTo>
                    <a:pt x="96" y="362"/>
                    <a:pt x="96" y="362"/>
                    <a:pt x="96" y="362"/>
                  </a:cubicBezTo>
                  <a:cubicBezTo>
                    <a:pt x="96" y="368"/>
                    <a:pt x="100" y="373"/>
                    <a:pt x="106" y="373"/>
                  </a:cubicBezTo>
                  <a:cubicBezTo>
                    <a:pt x="405" y="373"/>
                    <a:pt x="405" y="373"/>
                    <a:pt x="405" y="373"/>
                  </a:cubicBezTo>
                  <a:cubicBezTo>
                    <a:pt x="411" y="373"/>
                    <a:pt x="416" y="368"/>
                    <a:pt x="416" y="362"/>
                  </a:cubicBezTo>
                  <a:lnTo>
                    <a:pt x="416" y="149"/>
                  </a:lnTo>
                  <a:close/>
                  <a:moveTo>
                    <a:pt x="394" y="337"/>
                  </a:moveTo>
                  <a:cubicBezTo>
                    <a:pt x="394" y="173"/>
                    <a:pt x="394" y="173"/>
                    <a:pt x="394" y="173"/>
                  </a:cubicBezTo>
                  <a:cubicBezTo>
                    <a:pt x="310" y="252"/>
                    <a:pt x="310" y="252"/>
                    <a:pt x="310" y="252"/>
                  </a:cubicBezTo>
                  <a:lnTo>
                    <a:pt x="394" y="3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2F2A3AD-6F31-0B46-8FA4-125AB3CD0116}"/>
              </a:ext>
            </a:extLst>
          </p:cNvPr>
          <p:cNvGrpSpPr/>
          <p:nvPr/>
        </p:nvGrpSpPr>
        <p:grpSpPr>
          <a:xfrm>
            <a:off x="735355" y="3052897"/>
            <a:ext cx="1337612" cy="491225"/>
            <a:chOff x="1110522" y="1814563"/>
            <a:chExt cx="1337612" cy="491225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B299002-AAEB-944B-930B-7A4831BAC374}"/>
                </a:ext>
              </a:extLst>
            </p:cNvPr>
            <p:cNvSpPr txBox="1"/>
            <p:nvPr/>
          </p:nvSpPr>
          <p:spPr>
            <a:xfrm>
              <a:off x="1430461" y="1814563"/>
              <a:ext cx="1017673" cy="491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85000"/>
                </a:lnSpc>
                <a:defRPr sz="1600"/>
              </a:lvl1pPr>
            </a:lstStyle>
            <a:p>
              <a:pPr>
                <a:lnSpc>
                  <a:spcPct val="80000"/>
                </a:lnSpc>
              </a:pPr>
              <a:r>
                <a:rPr lang="en-US" dirty="0"/>
                <a:t>Sickness</a:t>
              </a:r>
              <a:br>
                <a:rPr lang="en-US" dirty="0"/>
              </a:br>
              <a:r>
                <a:rPr lang="en-US" dirty="0"/>
                <a:t>&amp; Care</a:t>
              </a:r>
            </a:p>
          </p:txBody>
        </p:sp>
        <p:sp>
          <p:nvSpPr>
            <p:cNvPr id="75" name="Freeform 838">
              <a:extLst>
                <a:ext uri="{FF2B5EF4-FFF2-40B4-BE49-F238E27FC236}">
                  <a16:creationId xmlns:a16="http://schemas.microsoft.com/office/drawing/2014/main" id="{A699E700-5F91-2C4F-8FBB-01A52B9F935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110522" y="1862314"/>
              <a:ext cx="367631" cy="367631"/>
            </a:xfrm>
            <a:custGeom>
              <a:avLst/>
              <a:gdLst>
                <a:gd name="T0" fmla="*/ 309 w 512"/>
                <a:gd name="T1" fmla="*/ 213 h 512"/>
                <a:gd name="T2" fmla="*/ 394 w 512"/>
                <a:gd name="T3" fmla="*/ 213 h 512"/>
                <a:gd name="T4" fmla="*/ 394 w 512"/>
                <a:gd name="T5" fmla="*/ 298 h 512"/>
                <a:gd name="T6" fmla="*/ 309 w 512"/>
                <a:gd name="T7" fmla="*/ 298 h 512"/>
                <a:gd name="T8" fmla="*/ 298 w 512"/>
                <a:gd name="T9" fmla="*/ 309 h 512"/>
                <a:gd name="T10" fmla="*/ 298 w 512"/>
                <a:gd name="T11" fmla="*/ 394 h 512"/>
                <a:gd name="T12" fmla="*/ 213 w 512"/>
                <a:gd name="T13" fmla="*/ 394 h 512"/>
                <a:gd name="T14" fmla="*/ 213 w 512"/>
                <a:gd name="T15" fmla="*/ 309 h 512"/>
                <a:gd name="T16" fmla="*/ 202 w 512"/>
                <a:gd name="T17" fmla="*/ 298 h 512"/>
                <a:gd name="T18" fmla="*/ 117 w 512"/>
                <a:gd name="T19" fmla="*/ 298 h 512"/>
                <a:gd name="T20" fmla="*/ 117 w 512"/>
                <a:gd name="T21" fmla="*/ 213 h 512"/>
                <a:gd name="T22" fmla="*/ 202 w 512"/>
                <a:gd name="T23" fmla="*/ 213 h 512"/>
                <a:gd name="T24" fmla="*/ 213 w 512"/>
                <a:gd name="T25" fmla="*/ 202 h 512"/>
                <a:gd name="T26" fmla="*/ 213 w 512"/>
                <a:gd name="T27" fmla="*/ 117 h 512"/>
                <a:gd name="T28" fmla="*/ 298 w 512"/>
                <a:gd name="T29" fmla="*/ 117 h 512"/>
                <a:gd name="T30" fmla="*/ 298 w 512"/>
                <a:gd name="T31" fmla="*/ 202 h 512"/>
                <a:gd name="T32" fmla="*/ 309 w 512"/>
                <a:gd name="T33" fmla="*/ 213 h 512"/>
                <a:gd name="T34" fmla="*/ 512 w 512"/>
                <a:gd name="T35" fmla="*/ 256 h 512"/>
                <a:gd name="T36" fmla="*/ 256 w 512"/>
                <a:gd name="T37" fmla="*/ 512 h 512"/>
                <a:gd name="T38" fmla="*/ 0 w 512"/>
                <a:gd name="T39" fmla="*/ 256 h 512"/>
                <a:gd name="T40" fmla="*/ 256 w 512"/>
                <a:gd name="T41" fmla="*/ 0 h 512"/>
                <a:gd name="T42" fmla="*/ 512 w 512"/>
                <a:gd name="T43" fmla="*/ 256 h 512"/>
                <a:gd name="T44" fmla="*/ 416 w 512"/>
                <a:gd name="T45" fmla="*/ 202 h 512"/>
                <a:gd name="T46" fmla="*/ 405 w 512"/>
                <a:gd name="T47" fmla="*/ 192 h 512"/>
                <a:gd name="T48" fmla="*/ 320 w 512"/>
                <a:gd name="T49" fmla="*/ 192 h 512"/>
                <a:gd name="T50" fmla="*/ 320 w 512"/>
                <a:gd name="T51" fmla="*/ 106 h 512"/>
                <a:gd name="T52" fmla="*/ 309 w 512"/>
                <a:gd name="T53" fmla="*/ 96 h 512"/>
                <a:gd name="T54" fmla="*/ 202 w 512"/>
                <a:gd name="T55" fmla="*/ 96 h 512"/>
                <a:gd name="T56" fmla="*/ 192 w 512"/>
                <a:gd name="T57" fmla="*/ 106 h 512"/>
                <a:gd name="T58" fmla="*/ 192 w 512"/>
                <a:gd name="T59" fmla="*/ 192 h 512"/>
                <a:gd name="T60" fmla="*/ 106 w 512"/>
                <a:gd name="T61" fmla="*/ 192 h 512"/>
                <a:gd name="T62" fmla="*/ 96 w 512"/>
                <a:gd name="T63" fmla="*/ 202 h 512"/>
                <a:gd name="T64" fmla="*/ 96 w 512"/>
                <a:gd name="T65" fmla="*/ 309 h 512"/>
                <a:gd name="T66" fmla="*/ 106 w 512"/>
                <a:gd name="T67" fmla="*/ 320 h 512"/>
                <a:gd name="T68" fmla="*/ 192 w 512"/>
                <a:gd name="T69" fmla="*/ 320 h 512"/>
                <a:gd name="T70" fmla="*/ 192 w 512"/>
                <a:gd name="T71" fmla="*/ 405 h 512"/>
                <a:gd name="T72" fmla="*/ 202 w 512"/>
                <a:gd name="T73" fmla="*/ 416 h 512"/>
                <a:gd name="T74" fmla="*/ 309 w 512"/>
                <a:gd name="T75" fmla="*/ 416 h 512"/>
                <a:gd name="T76" fmla="*/ 320 w 512"/>
                <a:gd name="T77" fmla="*/ 405 h 512"/>
                <a:gd name="T78" fmla="*/ 320 w 512"/>
                <a:gd name="T79" fmla="*/ 320 h 512"/>
                <a:gd name="T80" fmla="*/ 405 w 512"/>
                <a:gd name="T81" fmla="*/ 320 h 512"/>
                <a:gd name="T82" fmla="*/ 416 w 512"/>
                <a:gd name="T83" fmla="*/ 309 h 512"/>
                <a:gd name="T84" fmla="*/ 416 w 512"/>
                <a:gd name="T85" fmla="*/ 20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12" h="512">
                  <a:moveTo>
                    <a:pt x="309" y="213"/>
                  </a:moveTo>
                  <a:cubicBezTo>
                    <a:pt x="394" y="213"/>
                    <a:pt x="394" y="213"/>
                    <a:pt x="394" y="213"/>
                  </a:cubicBezTo>
                  <a:cubicBezTo>
                    <a:pt x="394" y="298"/>
                    <a:pt x="394" y="298"/>
                    <a:pt x="394" y="298"/>
                  </a:cubicBezTo>
                  <a:cubicBezTo>
                    <a:pt x="309" y="298"/>
                    <a:pt x="309" y="298"/>
                    <a:pt x="309" y="298"/>
                  </a:cubicBezTo>
                  <a:cubicBezTo>
                    <a:pt x="303" y="298"/>
                    <a:pt x="298" y="303"/>
                    <a:pt x="298" y="309"/>
                  </a:cubicBezTo>
                  <a:cubicBezTo>
                    <a:pt x="298" y="394"/>
                    <a:pt x="298" y="394"/>
                    <a:pt x="298" y="394"/>
                  </a:cubicBezTo>
                  <a:cubicBezTo>
                    <a:pt x="213" y="394"/>
                    <a:pt x="213" y="394"/>
                    <a:pt x="213" y="394"/>
                  </a:cubicBezTo>
                  <a:cubicBezTo>
                    <a:pt x="213" y="309"/>
                    <a:pt x="213" y="309"/>
                    <a:pt x="213" y="309"/>
                  </a:cubicBezTo>
                  <a:cubicBezTo>
                    <a:pt x="213" y="303"/>
                    <a:pt x="208" y="298"/>
                    <a:pt x="202" y="298"/>
                  </a:cubicBezTo>
                  <a:cubicBezTo>
                    <a:pt x="117" y="298"/>
                    <a:pt x="117" y="298"/>
                    <a:pt x="117" y="298"/>
                  </a:cubicBezTo>
                  <a:cubicBezTo>
                    <a:pt x="117" y="213"/>
                    <a:pt x="117" y="213"/>
                    <a:pt x="117" y="213"/>
                  </a:cubicBezTo>
                  <a:cubicBezTo>
                    <a:pt x="202" y="213"/>
                    <a:pt x="202" y="213"/>
                    <a:pt x="202" y="213"/>
                  </a:cubicBezTo>
                  <a:cubicBezTo>
                    <a:pt x="208" y="213"/>
                    <a:pt x="213" y="208"/>
                    <a:pt x="213" y="202"/>
                  </a:cubicBezTo>
                  <a:cubicBezTo>
                    <a:pt x="213" y="117"/>
                    <a:pt x="213" y="117"/>
                    <a:pt x="213" y="117"/>
                  </a:cubicBezTo>
                  <a:cubicBezTo>
                    <a:pt x="298" y="117"/>
                    <a:pt x="298" y="117"/>
                    <a:pt x="298" y="117"/>
                  </a:cubicBezTo>
                  <a:cubicBezTo>
                    <a:pt x="298" y="202"/>
                    <a:pt x="298" y="202"/>
                    <a:pt x="298" y="202"/>
                  </a:cubicBezTo>
                  <a:cubicBezTo>
                    <a:pt x="298" y="208"/>
                    <a:pt x="303" y="213"/>
                    <a:pt x="309" y="213"/>
                  </a:cubicBezTo>
                  <a:close/>
                  <a:moveTo>
                    <a:pt x="512" y="256"/>
                  </a:moveTo>
                  <a:cubicBezTo>
                    <a:pt x="512" y="397"/>
                    <a:pt x="397" y="512"/>
                    <a:pt x="256" y="512"/>
                  </a:cubicBezTo>
                  <a:cubicBezTo>
                    <a:pt x="114" y="512"/>
                    <a:pt x="0" y="397"/>
                    <a:pt x="0" y="256"/>
                  </a:cubicBezTo>
                  <a:cubicBezTo>
                    <a:pt x="0" y="114"/>
                    <a:pt x="114" y="0"/>
                    <a:pt x="256" y="0"/>
                  </a:cubicBezTo>
                  <a:cubicBezTo>
                    <a:pt x="397" y="0"/>
                    <a:pt x="512" y="114"/>
                    <a:pt x="512" y="256"/>
                  </a:cubicBezTo>
                  <a:close/>
                  <a:moveTo>
                    <a:pt x="416" y="202"/>
                  </a:moveTo>
                  <a:cubicBezTo>
                    <a:pt x="416" y="196"/>
                    <a:pt x="411" y="192"/>
                    <a:pt x="405" y="192"/>
                  </a:cubicBezTo>
                  <a:cubicBezTo>
                    <a:pt x="320" y="192"/>
                    <a:pt x="320" y="192"/>
                    <a:pt x="320" y="192"/>
                  </a:cubicBezTo>
                  <a:cubicBezTo>
                    <a:pt x="320" y="106"/>
                    <a:pt x="320" y="106"/>
                    <a:pt x="320" y="106"/>
                  </a:cubicBezTo>
                  <a:cubicBezTo>
                    <a:pt x="320" y="100"/>
                    <a:pt x="315" y="96"/>
                    <a:pt x="309" y="96"/>
                  </a:cubicBezTo>
                  <a:cubicBezTo>
                    <a:pt x="202" y="96"/>
                    <a:pt x="202" y="96"/>
                    <a:pt x="202" y="96"/>
                  </a:cubicBezTo>
                  <a:cubicBezTo>
                    <a:pt x="196" y="96"/>
                    <a:pt x="192" y="100"/>
                    <a:pt x="192" y="106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06" y="192"/>
                    <a:pt x="106" y="192"/>
                    <a:pt x="106" y="192"/>
                  </a:cubicBezTo>
                  <a:cubicBezTo>
                    <a:pt x="100" y="192"/>
                    <a:pt x="96" y="196"/>
                    <a:pt x="96" y="202"/>
                  </a:cubicBezTo>
                  <a:cubicBezTo>
                    <a:pt x="96" y="309"/>
                    <a:pt x="96" y="309"/>
                    <a:pt x="96" y="309"/>
                  </a:cubicBezTo>
                  <a:cubicBezTo>
                    <a:pt x="96" y="315"/>
                    <a:pt x="100" y="320"/>
                    <a:pt x="106" y="320"/>
                  </a:cubicBezTo>
                  <a:cubicBezTo>
                    <a:pt x="192" y="320"/>
                    <a:pt x="192" y="320"/>
                    <a:pt x="192" y="320"/>
                  </a:cubicBezTo>
                  <a:cubicBezTo>
                    <a:pt x="192" y="405"/>
                    <a:pt x="192" y="405"/>
                    <a:pt x="192" y="405"/>
                  </a:cubicBezTo>
                  <a:cubicBezTo>
                    <a:pt x="192" y="411"/>
                    <a:pt x="196" y="416"/>
                    <a:pt x="202" y="416"/>
                  </a:cubicBezTo>
                  <a:cubicBezTo>
                    <a:pt x="309" y="416"/>
                    <a:pt x="309" y="416"/>
                    <a:pt x="309" y="416"/>
                  </a:cubicBezTo>
                  <a:cubicBezTo>
                    <a:pt x="315" y="416"/>
                    <a:pt x="320" y="411"/>
                    <a:pt x="320" y="405"/>
                  </a:cubicBezTo>
                  <a:cubicBezTo>
                    <a:pt x="320" y="320"/>
                    <a:pt x="320" y="320"/>
                    <a:pt x="320" y="320"/>
                  </a:cubicBezTo>
                  <a:cubicBezTo>
                    <a:pt x="405" y="320"/>
                    <a:pt x="405" y="320"/>
                    <a:pt x="405" y="320"/>
                  </a:cubicBezTo>
                  <a:cubicBezTo>
                    <a:pt x="411" y="320"/>
                    <a:pt x="416" y="315"/>
                    <a:pt x="416" y="309"/>
                  </a:cubicBezTo>
                  <a:lnTo>
                    <a:pt x="416" y="20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D31911DE-C20B-B44D-963D-DA95219BAC54}"/>
              </a:ext>
            </a:extLst>
          </p:cNvPr>
          <p:cNvGrpSpPr/>
          <p:nvPr/>
        </p:nvGrpSpPr>
        <p:grpSpPr>
          <a:xfrm>
            <a:off x="5599354" y="5549892"/>
            <a:ext cx="1543469" cy="448136"/>
            <a:chOff x="-1373879" y="6721468"/>
            <a:chExt cx="1543469" cy="44813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1EF3D2C-E565-D34E-9B28-228964593411}"/>
                </a:ext>
              </a:extLst>
            </p:cNvPr>
            <p:cNvSpPr txBox="1"/>
            <p:nvPr/>
          </p:nvSpPr>
          <p:spPr>
            <a:xfrm>
              <a:off x="-1016677" y="6721468"/>
              <a:ext cx="1186267" cy="512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70000"/>
                </a:lnSpc>
                <a:defRPr sz="1600"/>
              </a:lvl1pPr>
            </a:lstStyle>
            <a:p>
              <a:r>
                <a:rPr lang="en-US" dirty="0"/>
                <a:t>Equipment </a:t>
              </a:r>
              <a:br>
                <a:rPr lang="en-US" dirty="0"/>
              </a:br>
              <a:r>
                <a:rPr lang="en-US" dirty="0"/>
                <a:t>Booking</a:t>
              </a:r>
            </a:p>
          </p:txBody>
        </p:sp>
        <p:sp>
          <p:nvSpPr>
            <p:cNvPr id="77" name="Freeform 420">
              <a:extLst>
                <a:ext uri="{FF2B5EF4-FFF2-40B4-BE49-F238E27FC236}">
                  <a16:creationId xmlns:a16="http://schemas.microsoft.com/office/drawing/2014/main" id="{373CEE3B-ED9B-7845-A368-49318974D60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-1373879" y="6776373"/>
              <a:ext cx="369676" cy="369676"/>
            </a:xfrm>
            <a:custGeom>
              <a:avLst/>
              <a:gdLst>
                <a:gd name="T0" fmla="*/ 117 w 512"/>
                <a:gd name="T1" fmla="*/ 170 h 512"/>
                <a:gd name="T2" fmla="*/ 394 w 512"/>
                <a:gd name="T3" fmla="*/ 170 h 512"/>
                <a:gd name="T4" fmla="*/ 394 w 512"/>
                <a:gd name="T5" fmla="*/ 341 h 512"/>
                <a:gd name="T6" fmla="*/ 117 w 512"/>
                <a:gd name="T7" fmla="*/ 341 h 512"/>
                <a:gd name="T8" fmla="*/ 117 w 512"/>
                <a:gd name="T9" fmla="*/ 170 h 512"/>
                <a:gd name="T10" fmla="*/ 512 w 512"/>
                <a:gd name="T11" fmla="*/ 256 h 512"/>
                <a:gd name="T12" fmla="*/ 256 w 512"/>
                <a:gd name="T13" fmla="*/ 512 h 512"/>
                <a:gd name="T14" fmla="*/ 0 w 512"/>
                <a:gd name="T15" fmla="*/ 256 h 512"/>
                <a:gd name="T16" fmla="*/ 256 w 512"/>
                <a:gd name="T17" fmla="*/ 0 h 512"/>
                <a:gd name="T18" fmla="*/ 512 w 512"/>
                <a:gd name="T19" fmla="*/ 256 h 512"/>
                <a:gd name="T20" fmla="*/ 416 w 512"/>
                <a:gd name="T21" fmla="*/ 160 h 512"/>
                <a:gd name="T22" fmla="*/ 405 w 512"/>
                <a:gd name="T23" fmla="*/ 149 h 512"/>
                <a:gd name="T24" fmla="*/ 106 w 512"/>
                <a:gd name="T25" fmla="*/ 149 h 512"/>
                <a:gd name="T26" fmla="*/ 96 w 512"/>
                <a:gd name="T27" fmla="*/ 160 h 512"/>
                <a:gd name="T28" fmla="*/ 96 w 512"/>
                <a:gd name="T29" fmla="*/ 352 h 512"/>
                <a:gd name="T30" fmla="*/ 106 w 512"/>
                <a:gd name="T31" fmla="*/ 362 h 512"/>
                <a:gd name="T32" fmla="*/ 192 w 512"/>
                <a:gd name="T33" fmla="*/ 362 h 512"/>
                <a:gd name="T34" fmla="*/ 181 w 512"/>
                <a:gd name="T35" fmla="*/ 373 h 512"/>
                <a:gd name="T36" fmla="*/ 192 w 512"/>
                <a:gd name="T37" fmla="*/ 384 h 512"/>
                <a:gd name="T38" fmla="*/ 320 w 512"/>
                <a:gd name="T39" fmla="*/ 384 h 512"/>
                <a:gd name="T40" fmla="*/ 330 w 512"/>
                <a:gd name="T41" fmla="*/ 373 h 512"/>
                <a:gd name="T42" fmla="*/ 320 w 512"/>
                <a:gd name="T43" fmla="*/ 362 h 512"/>
                <a:gd name="T44" fmla="*/ 405 w 512"/>
                <a:gd name="T45" fmla="*/ 362 h 512"/>
                <a:gd name="T46" fmla="*/ 416 w 512"/>
                <a:gd name="T47" fmla="*/ 352 h 512"/>
                <a:gd name="T48" fmla="*/ 416 w 512"/>
                <a:gd name="T49" fmla="*/ 16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2" h="512">
                  <a:moveTo>
                    <a:pt x="117" y="170"/>
                  </a:moveTo>
                  <a:cubicBezTo>
                    <a:pt x="394" y="170"/>
                    <a:pt x="394" y="170"/>
                    <a:pt x="394" y="170"/>
                  </a:cubicBezTo>
                  <a:cubicBezTo>
                    <a:pt x="394" y="341"/>
                    <a:pt x="394" y="341"/>
                    <a:pt x="394" y="341"/>
                  </a:cubicBezTo>
                  <a:cubicBezTo>
                    <a:pt x="117" y="341"/>
                    <a:pt x="117" y="341"/>
                    <a:pt x="117" y="341"/>
                  </a:cubicBezTo>
                  <a:lnTo>
                    <a:pt x="117" y="170"/>
                  </a:lnTo>
                  <a:close/>
                  <a:moveTo>
                    <a:pt x="512" y="256"/>
                  </a:moveTo>
                  <a:cubicBezTo>
                    <a:pt x="512" y="397"/>
                    <a:pt x="397" y="512"/>
                    <a:pt x="256" y="512"/>
                  </a:cubicBezTo>
                  <a:cubicBezTo>
                    <a:pt x="114" y="512"/>
                    <a:pt x="0" y="397"/>
                    <a:pt x="0" y="256"/>
                  </a:cubicBezTo>
                  <a:cubicBezTo>
                    <a:pt x="0" y="114"/>
                    <a:pt x="114" y="0"/>
                    <a:pt x="256" y="0"/>
                  </a:cubicBezTo>
                  <a:cubicBezTo>
                    <a:pt x="397" y="0"/>
                    <a:pt x="512" y="114"/>
                    <a:pt x="512" y="256"/>
                  </a:cubicBezTo>
                  <a:close/>
                  <a:moveTo>
                    <a:pt x="416" y="160"/>
                  </a:moveTo>
                  <a:cubicBezTo>
                    <a:pt x="416" y="154"/>
                    <a:pt x="411" y="149"/>
                    <a:pt x="405" y="149"/>
                  </a:cubicBezTo>
                  <a:cubicBezTo>
                    <a:pt x="106" y="149"/>
                    <a:pt x="106" y="149"/>
                    <a:pt x="106" y="149"/>
                  </a:cubicBezTo>
                  <a:cubicBezTo>
                    <a:pt x="100" y="149"/>
                    <a:pt x="96" y="154"/>
                    <a:pt x="96" y="160"/>
                  </a:cubicBezTo>
                  <a:cubicBezTo>
                    <a:pt x="96" y="352"/>
                    <a:pt x="96" y="352"/>
                    <a:pt x="96" y="352"/>
                  </a:cubicBezTo>
                  <a:cubicBezTo>
                    <a:pt x="96" y="358"/>
                    <a:pt x="100" y="362"/>
                    <a:pt x="106" y="362"/>
                  </a:cubicBezTo>
                  <a:cubicBezTo>
                    <a:pt x="192" y="362"/>
                    <a:pt x="192" y="362"/>
                    <a:pt x="192" y="362"/>
                  </a:cubicBezTo>
                  <a:cubicBezTo>
                    <a:pt x="186" y="362"/>
                    <a:pt x="181" y="367"/>
                    <a:pt x="181" y="373"/>
                  </a:cubicBezTo>
                  <a:cubicBezTo>
                    <a:pt x="181" y="379"/>
                    <a:pt x="186" y="384"/>
                    <a:pt x="192" y="384"/>
                  </a:cubicBezTo>
                  <a:cubicBezTo>
                    <a:pt x="320" y="384"/>
                    <a:pt x="320" y="384"/>
                    <a:pt x="320" y="384"/>
                  </a:cubicBezTo>
                  <a:cubicBezTo>
                    <a:pt x="326" y="384"/>
                    <a:pt x="330" y="379"/>
                    <a:pt x="330" y="373"/>
                  </a:cubicBezTo>
                  <a:cubicBezTo>
                    <a:pt x="330" y="367"/>
                    <a:pt x="326" y="362"/>
                    <a:pt x="320" y="362"/>
                  </a:cubicBezTo>
                  <a:cubicBezTo>
                    <a:pt x="405" y="362"/>
                    <a:pt x="405" y="362"/>
                    <a:pt x="405" y="362"/>
                  </a:cubicBezTo>
                  <a:cubicBezTo>
                    <a:pt x="411" y="362"/>
                    <a:pt x="416" y="358"/>
                    <a:pt x="416" y="352"/>
                  </a:cubicBezTo>
                  <a:lnTo>
                    <a:pt x="416" y="1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E9144F52-5591-6D4B-BA42-0BFEE265C7F1}"/>
              </a:ext>
            </a:extLst>
          </p:cNvPr>
          <p:cNvGrpSpPr/>
          <p:nvPr/>
        </p:nvGrpSpPr>
        <p:grpSpPr>
          <a:xfrm>
            <a:off x="6418943" y="4403747"/>
            <a:ext cx="2022153" cy="461581"/>
            <a:chOff x="859099" y="4241996"/>
            <a:chExt cx="2022153" cy="46158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CA1302B-F09F-0449-8073-B55797E270F5}"/>
                </a:ext>
              </a:extLst>
            </p:cNvPr>
            <p:cNvSpPr txBox="1"/>
            <p:nvPr/>
          </p:nvSpPr>
          <p:spPr>
            <a:xfrm>
              <a:off x="1225219" y="4255441"/>
              <a:ext cx="1656033" cy="512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70000"/>
                </a:lnSpc>
                <a:defRPr sz="1600"/>
              </a:lvl1pPr>
            </a:lstStyle>
            <a:p>
              <a:r>
                <a:rPr lang="en-US" dirty="0"/>
                <a:t>Security &amp;</a:t>
              </a:r>
              <a:br>
                <a:rPr lang="en-US" dirty="0"/>
              </a:br>
              <a:r>
                <a:rPr lang="en-US" dirty="0"/>
                <a:t>Police Checks</a:t>
              </a:r>
            </a:p>
          </p:txBody>
        </p:sp>
        <p:sp>
          <p:nvSpPr>
            <p:cNvPr id="78" name="Freeform 869">
              <a:extLst>
                <a:ext uri="{FF2B5EF4-FFF2-40B4-BE49-F238E27FC236}">
                  <a16:creationId xmlns:a16="http://schemas.microsoft.com/office/drawing/2014/main" id="{E19CE896-AF6C-9145-AAE8-5F406C58B8C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9099" y="4241996"/>
              <a:ext cx="369064" cy="367982"/>
            </a:xfrm>
            <a:custGeom>
              <a:avLst/>
              <a:gdLst>
                <a:gd name="T0" fmla="*/ 277 w 512"/>
                <a:gd name="T1" fmla="*/ 131 h 512"/>
                <a:gd name="T2" fmla="*/ 125 w 512"/>
                <a:gd name="T3" fmla="*/ 274 h 512"/>
                <a:gd name="T4" fmla="*/ 190 w 512"/>
                <a:gd name="T5" fmla="*/ 307 h 512"/>
                <a:gd name="T6" fmla="*/ 325 w 512"/>
                <a:gd name="T7" fmla="*/ 171 h 512"/>
                <a:gd name="T8" fmla="*/ 277 w 512"/>
                <a:gd name="T9" fmla="*/ 131 h 512"/>
                <a:gd name="T10" fmla="*/ 277 w 512"/>
                <a:gd name="T11" fmla="*/ 181 h 512"/>
                <a:gd name="T12" fmla="*/ 266 w 512"/>
                <a:gd name="T13" fmla="*/ 170 h 512"/>
                <a:gd name="T14" fmla="*/ 277 w 512"/>
                <a:gd name="T15" fmla="*/ 160 h 512"/>
                <a:gd name="T16" fmla="*/ 288 w 512"/>
                <a:gd name="T17" fmla="*/ 170 h 512"/>
                <a:gd name="T18" fmla="*/ 277 w 512"/>
                <a:gd name="T19" fmla="*/ 181 h 512"/>
                <a:gd name="T20" fmla="*/ 256 w 512"/>
                <a:gd name="T21" fmla="*/ 0 h 512"/>
                <a:gd name="T22" fmla="*/ 0 w 512"/>
                <a:gd name="T23" fmla="*/ 256 h 512"/>
                <a:gd name="T24" fmla="*/ 256 w 512"/>
                <a:gd name="T25" fmla="*/ 512 h 512"/>
                <a:gd name="T26" fmla="*/ 512 w 512"/>
                <a:gd name="T27" fmla="*/ 256 h 512"/>
                <a:gd name="T28" fmla="*/ 256 w 512"/>
                <a:gd name="T29" fmla="*/ 0 h 512"/>
                <a:gd name="T30" fmla="*/ 416 w 512"/>
                <a:gd name="T31" fmla="*/ 362 h 512"/>
                <a:gd name="T32" fmla="*/ 405 w 512"/>
                <a:gd name="T33" fmla="*/ 373 h 512"/>
                <a:gd name="T34" fmla="*/ 394 w 512"/>
                <a:gd name="T35" fmla="*/ 362 h 512"/>
                <a:gd name="T36" fmla="*/ 394 w 512"/>
                <a:gd name="T37" fmla="*/ 320 h 512"/>
                <a:gd name="T38" fmla="*/ 288 w 512"/>
                <a:gd name="T39" fmla="*/ 320 h 512"/>
                <a:gd name="T40" fmla="*/ 277 w 512"/>
                <a:gd name="T41" fmla="*/ 309 h 512"/>
                <a:gd name="T42" fmla="*/ 277 w 512"/>
                <a:gd name="T43" fmla="*/ 249 h 512"/>
                <a:gd name="T44" fmla="*/ 199 w 512"/>
                <a:gd name="T45" fmla="*/ 327 h 512"/>
                <a:gd name="T46" fmla="*/ 192 w 512"/>
                <a:gd name="T47" fmla="*/ 330 h 512"/>
                <a:gd name="T48" fmla="*/ 187 w 512"/>
                <a:gd name="T49" fmla="*/ 329 h 512"/>
                <a:gd name="T50" fmla="*/ 102 w 512"/>
                <a:gd name="T51" fmla="*/ 287 h 512"/>
                <a:gd name="T52" fmla="*/ 96 w 512"/>
                <a:gd name="T53" fmla="*/ 279 h 512"/>
                <a:gd name="T54" fmla="*/ 99 w 512"/>
                <a:gd name="T55" fmla="*/ 269 h 512"/>
                <a:gd name="T56" fmla="*/ 270 w 512"/>
                <a:gd name="T57" fmla="*/ 109 h 512"/>
                <a:gd name="T58" fmla="*/ 284 w 512"/>
                <a:gd name="T59" fmla="*/ 109 h 512"/>
                <a:gd name="T60" fmla="*/ 348 w 512"/>
                <a:gd name="T61" fmla="*/ 162 h 512"/>
                <a:gd name="T62" fmla="*/ 352 w 512"/>
                <a:gd name="T63" fmla="*/ 170 h 512"/>
                <a:gd name="T64" fmla="*/ 349 w 512"/>
                <a:gd name="T65" fmla="*/ 178 h 512"/>
                <a:gd name="T66" fmla="*/ 298 w 512"/>
                <a:gd name="T67" fmla="*/ 228 h 512"/>
                <a:gd name="T68" fmla="*/ 298 w 512"/>
                <a:gd name="T69" fmla="*/ 298 h 512"/>
                <a:gd name="T70" fmla="*/ 394 w 512"/>
                <a:gd name="T71" fmla="*/ 298 h 512"/>
                <a:gd name="T72" fmla="*/ 394 w 512"/>
                <a:gd name="T73" fmla="*/ 256 h 512"/>
                <a:gd name="T74" fmla="*/ 405 w 512"/>
                <a:gd name="T75" fmla="*/ 245 h 512"/>
                <a:gd name="T76" fmla="*/ 416 w 512"/>
                <a:gd name="T77" fmla="*/ 256 h 512"/>
                <a:gd name="T78" fmla="*/ 416 w 512"/>
                <a:gd name="T79" fmla="*/ 36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2" h="512">
                  <a:moveTo>
                    <a:pt x="277" y="131"/>
                  </a:moveTo>
                  <a:cubicBezTo>
                    <a:pt x="125" y="274"/>
                    <a:pt x="125" y="274"/>
                    <a:pt x="125" y="274"/>
                  </a:cubicBezTo>
                  <a:cubicBezTo>
                    <a:pt x="190" y="307"/>
                    <a:pt x="190" y="307"/>
                    <a:pt x="190" y="307"/>
                  </a:cubicBezTo>
                  <a:cubicBezTo>
                    <a:pt x="325" y="171"/>
                    <a:pt x="325" y="171"/>
                    <a:pt x="325" y="171"/>
                  </a:cubicBezTo>
                  <a:lnTo>
                    <a:pt x="277" y="131"/>
                  </a:lnTo>
                  <a:close/>
                  <a:moveTo>
                    <a:pt x="277" y="181"/>
                  </a:moveTo>
                  <a:cubicBezTo>
                    <a:pt x="271" y="181"/>
                    <a:pt x="266" y="176"/>
                    <a:pt x="266" y="170"/>
                  </a:cubicBezTo>
                  <a:cubicBezTo>
                    <a:pt x="266" y="164"/>
                    <a:pt x="271" y="160"/>
                    <a:pt x="277" y="160"/>
                  </a:cubicBezTo>
                  <a:cubicBezTo>
                    <a:pt x="283" y="160"/>
                    <a:pt x="288" y="164"/>
                    <a:pt x="288" y="170"/>
                  </a:cubicBezTo>
                  <a:cubicBezTo>
                    <a:pt x="288" y="176"/>
                    <a:pt x="283" y="181"/>
                    <a:pt x="277" y="181"/>
                  </a:cubicBezTo>
                  <a:close/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  <a:moveTo>
                    <a:pt x="416" y="362"/>
                  </a:moveTo>
                  <a:cubicBezTo>
                    <a:pt x="416" y="368"/>
                    <a:pt x="411" y="373"/>
                    <a:pt x="405" y="373"/>
                  </a:cubicBezTo>
                  <a:cubicBezTo>
                    <a:pt x="399" y="373"/>
                    <a:pt x="394" y="368"/>
                    <a:pt x="394" y="362"/>
                  </a:cubicBezTo>
                  <a:cubicBezTo>
                    <a:pt x="394" y="320"/>
                    <a:pt x="394" y="320"/>
                    <a:pt x="394" y="320"/>
                  </a:cubicBezTo>
                  <a:cubicBezTo>
                    <a:pt x="288" y="320"/>
                    <a:pt x="288" y="320"/>
                    <a:pt x="288" y="320"/>
                  </a:cubicBezTo>
                  <a:cubicBezTo>
                    <a:pt x="282" y="320"/>
                    <a:pt x="277" y="315"/>
                    <a:pt x="277" y="309"/>
                  </a:cubicBezTo>
                  <a:cubicBezTo>
                    <a:pt x="277" y="249"/>
                    <a:pt x="277" y="249"/>
                    <a:pt x="277" y="249"/>
                  </a:cubicBezTo>
                  <a:cubicBezTo>
                    <a:pt x="199" y="327"/>
                    <a:pt x="199" y="327"/>
                    <a:pt x="199" y="327"/>
                  </a:cubicBezTo>
                  <a:cubicBezTo>
                    <a:pt x="197" y="329"/>
                    <a:pt x="194" y="330"/>
                    <a:pt x="192" y="330"/>
                  </a:cubicBezTo>
                  <a:cubicBezTo>
                    <a:pt x="190" y="330"/>
                    <a:pt x="188" y="330"/>
                    <a:pt x="187" y="329"/>
                  </a:cubicBezTo>
                  <a:cubicBezTo>
                    <a:pt x="102" y="287"/>
                    <a:pt x="102" y="287"/>
                    <a:pt x="102" y="287"/>
                  </a:cubicBezTo>
                  <a:cubicBezTo>
                    <a:pt x="98" y="285"/>
                    <a:pt x="96" y="282"/>
                    <a:pt x="96" y="279"/>
                  </a:cubicBezTo>
                  <a:cubicBezTo>
                    <a:pt x="95" y="275"/>
                    <a:pt x="96" y="272"/>
                    <a:pt x="99" y="269"/>
                  </a:cubicBezTo>
                  <a:cubicBezTo>
                    <a:pt x="270" y="109"/>
                    <a:pt x="270" y="109"/>
                    <a:pt x="270" y="109"/>
                  </a:cubicBezTo>
                  <a:cubicBezTo>
                    <a:pt x="274" y="106"/>
                    <a:pt x="280" y="105"/>
                    <a:pt x="284" y="109"/>
                  </a:cubicBezTo>
                  <a:cubicBezTo>
                    <a:pt x="348" y="162"/>
                    <a:pt x="348" y="162"/>
                    <a:pt x="348" y="162"/>
                  </a:cubicBezTo>
                  <a:cubicBezTo>
                    <a:pt x="350" y="164"/>
                    <a:pt x="352" y="167"/>
                    <a:pt x="352" y="170"/>
                  </a:cubicBezTo>
                  <a:cubicBezTo>
                    <a:pt x="352" y="173"/>
                    <a:pt x="351" y="176"/>
                    <a:pt x="349" y="178"/>
                  </a:cubicBezTo>
                  <a:cubicBezTo>
                    <a:pt x="298" y="228"/>
                    <a:pt x="298" y="228"/>
                    <a:pt x="298" y="228"/>
                  </a:cubicBezTo>
                  <a:cubicBezTo>
                    <a:pt x="298" y="298"/>
                    <a:pt x="298" y="298"/>
                    <a:pt x="298" y="298"/>
                  </a:cubicBezTo>
                  <a:cubicBezTo>
                    <a:pt x="394" y="298"/>
                    <a:pt x="394" y="298"/>
                    <a:pt x="394" y="298"/>
                  </a:cubicBezTo>
                  <a:cubicBezTo>
                    <a:pt x="394" y="256"/>
                    <a:pt x="394" y="256"/>
                    <a:pt x="394" y="256"/>
                  </a:cubicBezTo>
                  <a:cubicBezTo>
                    <a:pt x="394" y="250"/>
                    <a:pt x="399" y="245"/>
                    <a:pt x="405" y="245"/>
                  </a:cubicBezTo>
                  <a:cubicBezTo>
                    <a:pt x="411" y="245"/>
                    <a:pt x="416" y="250"/>
                    <a:pt x="416" y="256"/>
                  </a:cubicBezTo>
                  <a:lnTo>
                    <a:pt x="416" y="36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BE072F81-F0D7-294D-808B-B08327DD62F9}"/>
              </a:ext>
            </a:extLst>
          </p:cNvPr>
          <p:cNvGrpSpPr/>
          <p:nvPr/>
        </p:nvGrpSpPr>
        <p:grpSpPr>
          <a:xfrm>
            <a:off x="3180114" y="5471984"/>
            <a:ext cx="1214187" cy="512769"/>
            <a:chOff x="-1642288" y="2487017"/>
            <a:chExt cx="1214187" cy="512769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53BA4E9-42DE-3E48-A22A-302D5EFECC77}"/>
                </a:ext>
              </a:extLst>
            </p:cNvPr>
            <p:cNvSpPr txBox="1"/>
            <p:nvPr/>
          </p:nvSpPr>
          <p:spPr>
            <a:xfrm>
              <a:off x="-1298404" y="2487017"/>
              <a:ext cx="870303" cy="512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85000"/>
                </a:lnSpc>
                <a:defRPr sz="1600"/>
              </a:lvl1pPr>
            </a:lstStyle>
            <a:p>
              <a:r>
                <a:rPr lang="en-US" dirty="0"/>
                <a:t>Online </a:t>
              </a:r>
              <a:br>
                <a:rPr lang="en-US" dirty="0"/>
              </a:br>
              <a:r>
                <a:rPr lang="en-US" dirty="0"/>
                <a:t>Giving</a:t>
              </a:r>
            </a:p>
          </p:txBody>
        </p:sp>
        <p:sp>
          <p:nvSpPr>
            <p:cNvPr id="80" name="Freeform 894">
              <a:extLst>
                <a:ext uri="{FF2B5EF4-FFF2-40B4-BE49-F238E27FC236}">
                  <a16:creationId xmlns:a16="http://schemas.microsoft.com/office/drawing/2014/main" id="{0245FF02-4AF8-A947-9D37-1AD73493C78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-1642288" y="2560229"/>
              <a:ext cx="367041" cy="368121"/>
            </a:xfrm>
            <a:custGeom>
              <a:avLst/>
              <a:gdLst>
                <a:gd name="T0" fmla="*/ 277 w 512"/>
                <a:gd name="T1" fmla="*/ 269 h 512"/>
                <a:gd name="T2" fmla="*/ 266 w 512"/>
                <a:gd name="T3" fmla="*/ 287 h 512"/>
                <a:gd name="T4" fmla="*/ 266 w 512"/>
                <a:gd name="T5" fmla="*/ 251 h 512"/>
                <a:gd name="T6" fmla="*/ 277 w 512"/>
                <a:gd name="T7" fmla="*/ 269 h 512"/>
                <a:gd name="T8" fmla="*/ 234 w 512"/>
                <a:gd name="T9" fmla="*/ 205 h 512"/>
                <a:gd name="T10" fmla="*/ 245 w 512"/>
                <a:gd name="T11" fmla="*/ 223 h 512"/>
                <a:gd name="T12" fmla="*/ 245 w 512"/>
                <a:gd name="T13" fmla="*/ 187 h 512"/>
                <a:gd name="T14" fmla="*/ 234 w 512"/>
                <a:gd name="T15" fmla="*/ 205 h 512"/>
                <a:gd name="T16" fmla="*/ 330 w 512"/>
                <a:gd name="T17" fmla="*/ 128 h 512"/>
                <a:gd name="T18" fmla="*/ 330 w 512"/>
                <a:gd name="T19" fmla="*/ 404 h 512"/>
                <a:gd name="T20" fmla="*/ 329 w 512"/>
                <a:gd name="T21" fmla="*/ 405 h 512"/>
                <a:gd name="T22" fmla="*/ 183 w 512"/>
                <a:gd name="T23" fmla="*/ 405 h 512"/>
                <a:gd name="T24" fmla="*/ 181 w 512"/>
                <a:gd name="T25" fmla="*/ 405 h 512"/>
                <a:gd name="T26" fmla="*/ 181 w 512"/>
                <a:gd name="T27" fmla="*/ 405 h 512"/>
                <a:gd name="T28" fmla="*/ 181 w 512"/>
                <a:gd name="T29" fmla="*/ 128 h 512"/>
                <a:gd name="T30" fmla="*/ 183 w 512"/>
                <a:gd name="T31" fmla="*/ 128 h 512"/>
                <a:gd name="T32" fmla="*/ 329 w 512"/>
                <a:gd name="T33" fmla="*/ 128 h 512"/>
                <a:gd name="T34" fmla="*/ 330 w 512"/>
                <a:gd name="T35" fmla="*/ 128 h 512"/>
                <a:gd name="T36" fmla="*/ 266 w 512"/>
                <a:gd name="T37" fmla="*/ 373 h 512"/>
                <a:gd name="T38" fmla="*/ 256 w 512"/>
                <a:gd name="T39" fmla="*/ 362 h 512"/>
                <a:gd name="T40" fmla="*/ 245 w 512"/>
                <a:gd name="T41" fmla="*/ 373 h 512"/>
                <a:gd name="T42" fmla="*/ 256 w 512"/>
                <a:gd name="T43" fmla="*/ 384 h 512"/>
                <a:gd name="T44" fmla="*/ 266 w 512"/>
                <a:gd name="T45" fmla="*/ 373 h 512"/>
                <a:gd name="T46" fmla="*/ 298 w 512"/>
                <a:gd name="T47" fmla="*/ 269 h 512"/>
                <a:gd name="T48" fmla="*/ 266 w 512"/>
                <a:gd name="T49" fmla="*/ 228 h 512"/>
                <a:gd name="T50" fmla="*/ 266 w 512"/>
                <a:gd name="T51" fmla="*/ 187 h 512"/>
                <a:gd name="T52" fmla="*/ 274 w 512"/>
                <a:gd name="T53" fmla="*/ 194 h 512"/>
                <a:gd name="T54" fmla="*/ 289 w 512"/>
                <a:gd name="T55" fmla="*/ 198 h 512"/>
                <a:gd name="T56" fmla="*/ 293 w 512"/>
                <a:gd name="T57" fmla="*/ 184 h 512"/>
                <a:gd name="T58" fmla="*/ 266 w 512"/>
                <a:gd name="T59" fmla="*/ 164 h 512"/>
                <a:gd name="T60" fmla="*/ 266 w 512"/>
                <a:gd name="T61" fmla="*/ 160 h 512"/>
                <a:gd name="T62" fmla="*/ 256 w 512"/>
                <a:gd name="T63" fmla="*/ 149 h 512"/>
                <a:gd name="T64" fmla="*/ 245 w 512"/>
                <a:gd name="T65" fmla="*/ 160 h 512"/>
                <a:gd name="T66" fmla="*/ 245 w 512"/>
                <a:gd name="T67" fmla="*/ 164 h 512"/>
                <a:gd name="T68" fmla="*/ 213 w 512"/>
                <a:gd name="T69" fmla="*/ 205 h 512"/>
                <a:gd name="T70" fmla="*/ 245 w 512"/>
                <a:gd name="T71" fmla="*/ 246 h 512"/>
                <a:gd name="T72" fmla="*/ 245 w 512"/>
                <a:gd name="T73" fmla="*/ 287 h 512"/>
                <a:gd name="T74" fmla="*/ 236 w 512"/>
                <a:gd name="T75" fmla="*/ 276 h 512"/>
                <a:gd name="T76" fmla="*/ 222 w 512"/>
                <a:gd name="T77" fmla="*/ 270 h 512"/>
                <a:gd name="T78" fmla="*/ 215 w 512"/>
                <a:gd name="T79" fmla="*/ 283 h 512"/>
                <a:gd name="T80" fmla="*/ 245 w 512"/>
                <a:gd name="T81" fmla="*/ 310 h 512"/>
                <a:gd name="T82" fmla="*/ 245 w 512"/>
                <a:gd name="T83" fmla="*/ 320 h 512"/>
                <a:gd name="T84" fmla="*/ 256 w 512"/>
                <a:gd name="T85" fmla="*/ 330 h 512"/>
                <a:gd name="T86" fmla="*/ 266 w 512"/>
                <a:gd name="T87" fmla="*/ 320 h 512"/>
                <a:gd name="T88" fmla="*/ 266 w 512"/>
                <a:gd name="T89" fmla="*/ 310 h 512"/>
                <a:gd name="T90" fmla="*/ 298 w 512"/>
                <a:gd name="T91" fmla="*/ 269 h 512"/>
                <a:gd name="T92" fmla="*/ 512 w 512"/>
                <a:gd name="T93" fmla="*/ 256 h 512"/>
                <a:gd name="T94" fmla="*/ 256 w 512"/>
                <a:gd name="T95" fmla="*/ 512 h 512"/>
                <a:gd name="T96" fmla="*/ 0 w 512"/>
                <a:gd name="T97" fmla="*/ 256 h 512"/>
                <a:gd name="T98" fmla="*/ 256 w 512"/>
                <a:gd name="T99" fmla="*/ 0 h 512"/>
                <a:gd name="T100" fmla="*/ 512 w 512"/>
                <a:gd name="T101" fmla="*/ 256 h 512"/>
                <a:gd name="T102" fmla="*/ 352 w 512"/>
                <a:gd name="T103" fmla="*/ 128 h 512"/>
                <a:gd name="T104" fmla="*/ 329 w 512"/>
                <a:gd name="T105" fmla="*/ 106 h 512"/>
                <a:gd name="T106" fmla="*/ 183 w 512"/>
                <a:gd name="T107" fmla="*/ 106 h 512"/>
                <a:gd name="T108" fmla="*/ 160 w 512"/>
                <a:gd name="T109" fmla="*/ 128 h 512"/>
                <a:gd name="T110" fmla="*/ 160 w 512"/>
                <a:gd name="T111" fmla="*/ 405 h 512"/>
                <a:gd name="T112" fmla="*/ 183 w 512"/>
                <a:gd name="T113" fmla="*/ 426 h 512"/>
                <a:gd name="T114" fmla="*/ 329 w 512"/>
                <a:gd name="T115" fmla="*/ 426 h 512"/>
                <a:gd name="T116" fmla="*/ 352 w 512"/>
                <a:gd name="T117" fmla="*/ 405 h 512"/>
                <a:gd name="T118" fmla="*/ 352 w 512"/>
                <a:gd name="T119" fmla="*/ 128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2" h="512">
                  <a:moveTo>
                    <a:pt x="277" y="269"/>
                  </a:moveTo>
                  <a:cubicBezTo>
                    <a:pt x="277" y="277"/>
                    <a:pt x="273" y="284"/>
                    <a:pt x="266" y="287"/>
                  </a:cubicBezTo>
                  <a:cubicBezTo>
                    <a:pt x="266" y="251"/>
                    <a:pt x="266" y="251"/>
                    <a:pt x="266" y="251"/>
                  </a:cubicBezTo>
                  <a:cubicBezTo>
                    <a:pt x="273" y="254"/>
                    <a:pt x="277" y="261"/>
                    <a:pt x="277" y="269"/>
                  </a:cubicBezTo>
                  <a:close/>
                  <a:moveTo>
                    <a:pt x="234" y="205"/>
                  </a:moveTo>
                  <a:cubicBezTo>
                    <a:pt x="234" y="213"/>
                    <a:pt x="239" y="220"/>
                    <a:pt x="245" y="223"/>
                  </a:cubicBezTo>
                  <a:cubicBezTo>
                    <a:pt x="245" y="187"/>
                    <a:pt x="245" y="187"/>
                    <a:pt x="245" y="187"/>
                  </a:cubicBezTo>
                  <a:cubicBezTo>
                    <a:pt x="239" y="190"/>
                    <a:pt x="234" y="197"/>
                    <a:pt x="234" y="205"/>
                  </a:cubicBezTo>
                  <a:close/>
                  <a:moveTo>
                    <a:pt x="330" y="128"/>
                  </a:moveTo>
                  <a:cubicBezTo>
                    <a:pt x="330" y="404"/>
                    <a:pt x="330" y="404"/>
                    <a:pt x="330" y="404"/>
                  </a:cubicBezTo>
                  <a:cubicBezTo>
                    <a:pt x="330" y="405"/>
                    <a:pt x="330" y="405"/>
                    <a:pt x="329" y="405"/>
                  </a:cubicBezTo>
                  <a:cubicBezTo>
                    <a:pt x="183" y="405"/>
                    <a:pt x="183" y="405"/>
                    <a:pt x="183" y="405"/>
                  </a:cubicBezTo>
                  <a:cubicBezTo>
                    <a:pt x="182" y="405"/>
                    <a:pt x="181" y="405"/>
                    <a:pt x="181" y="405"/>
                  </a:cubicBezTo>
                  <a:cubicBezTo>
                    <a:pt x="181" y="405"/>
                    <a:pt x="181" y="405"/>
                    <a:pt x="181" y="405"/>
                  </a:cubicBezTo>
                  <a:cubicBezTo>
                    <a:pt x="181" y="128"/>
                    <a:pt x="181" y="128"/>
                    <a:pt x="181" y="128"/>
                  </a:cubicBezTo>
                  <a:cubicBezTo>
                    <a:pt x="181" y="128"/>
                    <a:pt x="181" y="128"/>
                    <a:pt x="183" y="128"/>
                  </a:cubicBezTo>
                  <a:cubicBezTo>
                    <a:pt x="329" y="128"/>
                    <a:pt x="329" y="128"/>
                    <a:pt x="329" y="128"/>
                  </a:cubicBezTo>
                  <a:cubicBezTo>
                    <a:pt x="330" y="128"/>
                    <a:pt x="330" y="128"/>
                    <a:pt x="330" y="128"/>
                  </a:cubicBezTo>
                  <a:close/>
                  <a:moveTo>
                    <a:pt x="266" y="373"/>
                  </a:moveTo>
                  <a:cubicBezTo>
                    <a:pt x="266" y="367"/>
                    <a:pt x="262" y="362"/>
                    <a:pt x="256" y="362"/>
                  </a:cubicBezTo>
                  <a:cubicBezTo>
                    <a:pt x="250" y="362"/>
                    <a:pt x="245" y="367"/>
                    <a:pt x="245" y="373"/>
                  </a:cubicBezTo>
                  <a:cubicBezTo>
                    <a:pt x="245" y="379"/>
                    <a:pt x="250" y="384"/>
                    <a:pt x="256" y="384"/>
                  </a:cubicBezTo>
                  <a:cubicBezTo>
                    <a:pt x="262" y="384"/>
                    <a:pt x="266" y="379"/>
                    <a:pt x="266" y="373"/>
                  </a:cubicBezTo>
                  <a:close/>
                  <a:moveTo>
                    <a:pt x="298" y="269"/>
                  </a:moveTo>
                  <a:cubicBezTo>
                    <a:pt x="298" y="249"/>
                    <a:pt x="285" y="233"/>
                    <a:pt x="266" y="228"/>
                  </a:cubicBezTo>
                  <a:cubicBezTo>
                    <a:pt x="266" y="187"/>
                    <a:pt x="266" y="187"/>
                    <a:pt x="266" y="187"/>
                  </a:cubicBezTo>
                  <a:cubicBezTo>
                    <a:pt x="270" y="188"/>
                    <a:pt x="272" y="191"/>
                    <a:pt x="274" y="194"/>
                  </a:cubicBezTo>
                  <a:cubicBezTo>
                    <a:pt x="277" y="199"/>
                    <a:pt x="284" y="201"/>
                    <a:pt x="289" y="198"/>
                  </a:cubicBezTo>
                  <a:cubicBezTo>
                    <a:pt x="294" y="195"/>
                    <a:pt x="296" y="189"/>
                    <a:pt x="293" y="184"/>
                  </a:cubicBezTo>
                  <a:cubicBezTo>
                    <a:pt x="287" y="174"/>
                    <a:pt x="277" y="167"/>
                    <a:pt x="266" y="164"/>
                  </a:cubicBezTo>
                  <a:cubicBezTo>
                    <a:pt x="266" y="160"/>
                    <a:pt x="266" y="160"/>
                    <a:pt x="266" y="160"/>
                  </a:cubicBezTo>
                  <a:cubicBezTo>
                    <a:pt x="266" y="154"/>
                    <a:pt x="262" y="149"/>
                    <a:pt x="256" y="149"/>
                  </a:cubicBezTo>
                  <a:cubicBezTo>
                    <a:pt x="250" y="149"/>
                    <a:pt x="245" y="154"/>
                    <a:pt x="245" y="160"/>
                  </a:cubicBezTo>
                  <a:cubicBezTo>
                    <a:pt x="245" y="164"/>
                    <a:pt x="245" y="164"/>
                    <a:pt x="245" y="164"/>
                  </a:cubicBezTo>
                  <a:cubicBezTo>
                    <a:pt x="227" y="169"/>
                    <a:pt x="213" y="185"/>
                    <a:pt x="213" y="205"/>
                  </a:cubicBezTo>
                  <a:cubicBezTo>
                    <a:pt x="213" y="225"/>
                    <a:pt x="227" y="241"/>
                    <a:pt x="245" y="246"/>
                  </a:cubicBezTo>
                  <a:cubicBezTo>
                    <a:pt x="245" y="287"/>
                    <a:pt x="245" y="287"/>
                    <a:pt x="245" y="287"/>
                  </a:cubicBezTo>
                  <a:cubicBezTo>
                    <a:pt x="241" y="285"/>
                    <a:pt x="237" y="281"/>
                    <a:pt x="236" y="276"/>
                  </a:cubicBezTo>
                  <a:cubicBezTo>
                    <a:pt x="234" y="271"/>
                    <a:pt x="227" y="268"/>
                    <a:pt x="222" y="270"/>
                  </a:cubicBezTo>
                  <a:cubicBezTo>
                    <a:pt x="216" y="272"/>
                    <a:pt x="213" y="278"/>
                    <a:pt x="215" y="283"/>
                  </a:cubicBezTo>
                  <a:cubicBezTo>
                    <a:pt x="220" y="297"/>
                    <a:pt x="232" y="307"/>
                    <a:pt x="245" y="310"/>
                  </a:cubicBezTo>
                  <a:cubicBezTo>
                    <a:pt x="245" y="320"/>
                    <a:pt x="245" y="320"/>
                    <a:pt x="245" y="320"/>
                  </a:cubicBezTo>
                  <a:cubicBezTo>
                    <a:pt x="245" y="326"/>
                    <a:pt x="250" y="330"/>
                    <a:pt x="256" y="330"/>
                  </a:cubicBezTo>
                  <a:cubicBezTo>
                    <a:pt x="262" y="330"/>
                    <a:pt x="266" y="326"/>
                    <a:pt x="266" y="320"/>
                  </a:cubicBezTo>
                  <a:cubicBezTo>
                    <a:pt x="266" y="310"/>
                    <a:pt x="266" y="310"/>
                    <a:pt x="266" y="310"/>
                  </a:cubicBezTo>
                  <a:cubicBezTo>
                    <a:pt x="285" y="305"/>
                    <a:pt x="298" y="289"/>
                    <a:pt x="298" y="269"/>
                  </a:cubicBezTo>
                  <a:close/>
                  <a:moveTo>
                    <a:pt x="512" y="256"/>
                  </a:moveTo>
                  <a:cubicBezTo>
                    <a:pt x="512" y="397"/>
                    <a:pt x="397" y="512"/>
                    <a:pt x="256" y="512"/>
                  </a:cubicBezTo>
                  <a:cubicBezTo>
                    <a:pt x="114" y="512"/>
                    <a:pt x="0" y="397"/>
                    <a:pt x="0" y="256"/>
                  </a:cubicBezTo>
                  <a:cubicBezTo>
                    <a:pt x="0" y="114"/>
                    <a:pt x="114" y="0"/>
                    <a:pt x="256" y="0"/>
                  </a:cubicBezTo>
                  <a:cubicBezTo>
                    <a:pt x="397" y="0"/>
                    <a:pt x="512" y="114"/>
                    <a:pt x="512" y="256"/>
                  </a:cubicBezTo>
                  <a:close/>
                  <a:moveTo>
                    <a:pt x="352" y="128"/>
                  </a:moveTo>
                  <a:cubicBezTo>
                    <a:pt x="352" y="116"/>
                    <a:pt x="341" y="106"/>
                    <a:pt x="329" y="106"/>
                  </a:cubicBezTo>
                  <a:cubicBezTo>
                    <a:pt x="183" y="106"/>
                    <a:pt x="183" y="106"/>
                    <a:pt x="183" y="106"/>
                  </a:cubicBezTo>
                  <a:cubicBezTo>
                    <a:pt x="170" y="106"/>
                    <a:pt x="160" y="116"/>
                    <a:pt x="160" y="128"/>
                  </a:cubicBezTo>
                  <a:cubicBezTo>
                    <a:pt x="160" y="405"/>
                    <a:pt x="160" y="405"/>
                    <a:pt x="160" y="405"/>
                  </a:cubicBezTo>
                  <a:cubicBezTo>
                    <a:pt x="160" y="417"/>
                    <a:pt x="170" y="426"/>
                    <a:pt x="183" y="426"/>
                  </a:cubicBezTo>
                  <a:cubicBezTo>
                    <a:pt x="329" y="426"/>
                    <a:pt x="329" y="426"/>
                    <a:pt x="329" y="426"/>
                  </a:cubicBezTo>
                  <a:cubicBezTo>
                    <a:pt x="341" y="426"/>
                    <a:pt x="352" y="417"/>
                    <a:pt x="352" y="405"/>
                  </a:cubicBezTo>
                  <a:lnTo>
                    <a:pt x="352" y="12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0237E5E6-7F0D-324F-A5AC-8518790097E0}"/>
              </a:ext>
            </a:extLst>
          </p:cNvPr>
          <p:cNvGrpSpPr/>
          <p:nvPr/>
        </p:nvGrpSpPr>
        <p:grpSpPr>
          <a:xfrm>
            <a:off x="738292" y="4326951"/>
            <a:ext cx="1661690" cy="369676"/>
            <a:chOff x="1099646" y="2288108"/>
            <a:chExt cx="1661690" cy="369676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43B7A8E-2649-E449-809C-19202A40DAE7}"/>
                </a:ext>
              </a:extLst>
            </p:cNvPr>
            <p:cNvSpPr txBox="1"/>
            <p:nvPr/>
          </p:nvSpPr>
          <p:spPr>
            <a:xfrm>
              <a:off x="1470703" y="2322993"/>
              <a:ext cx="1290633" cy="303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/>
                <a:t>Benevolence</a:t>
              </a:r>
            </a:p>
          </p:txBody>
        </p:sp>
        <p:sp>
          <p:nvSpPr>
            <p:cNvPr id="81" name="Freeform 348">
              <a:extLst>
                <a:ext uri="{FF2B5EF4-FFF2-40B4-BE49-F238E27FC236}">
                  <a16:creationId xmlns:a16="http://schemas.microsoft.com/office/drawing/2014/main" id="{5944900C-49F0-EE4A-9384-6613494CA4F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99646" y="2288108"/>
              <a:ext cx="369676" cy="369676"/>
            </a:xfrm>
            <a:custGeom>
              <a:avLst/>
              <a:gdLst>
                <a:gd name="T0" fmla="*/ 373 w 512"/>
                <a:gd name="T1" fmla="*/ 224 h 512"/>
                <a:gd name="T2" fmla="*/ 138 w 512"/>
                <a:gd name="T3" fmla="*/ 213 h 512"/>
                <a:gd name="T4" fmla="*/ 362 w 512"/>
                <a:gd name="T5" fmla="*/ 202 h 512"/>
                <a:gd name="T6" fmla="*/ 149 w 512"/>
                <a:gd name="T7" fmla="*/ 367 h 512"/>
                <a:gd name="T8" fmla="*/ 332 w 512"/>
                <a:gd name="T9" fmla="*/ 394 h 512"/>
                <a:gd name="T10" fmla="*/ 362 w 512"/>
                <a:gd name="T11" fmla="*/ 245 h 512"/>
                <a:gd name="T12" fmla="*/ 149 w 512"/>
                <a:gd name="T13" fmla="*/ 367 h 512"/>
                <a:gd name="T14" fmla="*/ 256 w 512"/>
                <a:gd name="T15" fmla="*/ 512 h 512"/>
                <a:gd name="T16" fmla="*/ 256 w 512"/>
                <a:gd name="T17" fmla="*/ 0 h 512"/>
                <a:gd name="T18" fmla="*/ 279 w 512"/>
                <a:gd name="T19" fmla="*/ 149 h 512"/>
                <a:gd name="T20" fmla="*/ 300 w 512"/>
                <a:gd name="T21" fmla="*/ 149 h 512"/>
                <a:gd name="T22" fmla="*/ 318 w 512"/>
                <a:gd name="T23" fmla="*/ 106 h 512"/>
                <a:gd name="T24" fmla="*/ 297 w 512"/>
                <a:gd name="T25" fmla="*/ 106 h 512"/>
                <a:gd name="T26" fmla="*/ 279 w 512"/>
                <a:gd name="T27" fmla="*/ 149 h 512"/>
                <a:gd name="T28" fmla="*/ 249 w 512"/>
                <a:gd name="T29" fmla="*/ 149 h 512"/>
                <a:gd name="T30" fmla="*/ 264 w 512"/>
                <a:gd name="T31" fmla="*/ 129 h 512"/>
                <a:gd name="T32" fmla="*/ 262 w 512"/>
                <a:gd name="T33" fmla="*/ 96 h 512"/>
                <a:gd name="T34" fmla="*/ 248 w 512"/>
                <a:gd name="T35" fmla="*/ 115 h 512"/>
                <a:gd name="T36" fmla="*/ 193 w 512"/>
                <a:gd name="T37" fmla="*/ 149 h 512"/>
                <a:gd name="T38" fmla="*/ 215 w 512"/>
                <a:gd name="T39" fmla="*/ 149 h 512"/>
                <a:gd name="T40" fmla="*/ 233 w 512"/>
                <a:gd name="T41" fmla="*/ 106 h 512"/>
                <a:gd name="T42" fmla="*/ 211 w 512"/>
                <a:gd name="T43" fmla="*/ 106 h 512"/>
                <a:gd name="T44" fmla="*/ 193 w 512"/>
                <a:gd name="T45" fmla="*/ 149 h 512"/>
                <a:gd name="T46" fmla="*/ 405 w 512"/>
                <a:gd name="T47" fmla="*/ 266 h 512"/>
                <a:gd name="T48" fmla="*/ 384 w 512"/>
                <a:gd name="T49" fmla="*/ 245 h 512"/>
                <a:gd name="T50" fmla="*/ 394 w 512"/>
                <a:gd name="T51" fmla="*/ 213 h 512"/>
                <a:gd name="T52" fmla="*/ 275 w 512"/>
                <a:gd name="T53" fmla="*/ 181 h 512"/>
                <a:gd name="T54" fmla="*/ 257 w 512"/>
                <a:gd name="T55" fmla="*/ 170 h 512"/>
                <a:gd name="T56" fmla="*/ 254 w 512"/>
                <a:gd name="T57" fmla="*/ 170 h 512"/>
                <a:gd name="T58" fmla="*/ 236 w 512"/>
                <a:gd name="T59" fmla="*/ 181 h 512"/>
                <a:gd name="T60" fmla="*/ 117 w 512"/>
                <a:gd name="T61" fmla="*/ 213 h 512"/>
                <a:gd name="T62" fmla="*/ 128 w 512"/>
                <a:gd name="T63" fmla="*/ 245 h 512"/>
                <a:gd name="T64" fmla="*/ 106 w 512"/>
                <a:gd name="T65" fmla="*/ 266 h 512"/>
                <a:gd name="T66" fmla="*/ 106 w 512"/>
                <a:gd name="T67" fmla="*/ 288 h 512"/>
                <a:gd name="T68" fmla="*/ 128 w 512"/>
                <a:gd name="T69" fmla="*/ 367 h 512"/>
                <a:gd name="T70" fmla="*/ 332 w 512"/>
                <a:gd name="T71" fmla="*/ 416 h 512"/>
                <a:gd name="T72" fmla="*/ 384 w 512"/>
                <a:gd name="T73" fmla="*/ 288 h 512"/>
                <a:gd name="T74" fmla="*/ 416 w 512"/>
                <a:gd name="T75" fmla="*/ 277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12" h="512">
                  <a:moveTo>
                    <a:pt x="373" y="213"/>
                  </a:moveTo>
                  <a:cubicBezTo>
                    <a:pt x="373" y="224"/>
                    <a:pt x="373" y="224"/>
                    <a:pt x="373" y="224"/>
                  </a:cubicBezTo>
                  <a:cubicBezTo>
                    <a:pt x="138" y="224"/>
                    <a:pt x="138" y="224"/>
                    <a:pt x="138" y="224"/>
                  </a:cubicBezTo>
                  <a:cubicBezTo>
                    <a:pt x="138" y="213"/>
                    <a:pt x="138" y="213"/>
                    <a:pt x="138" y="213"/>
                  </a:cubicBezTo>
                  <a:cubicBezTo>
                    <a:pt x="138" y="207"/>
                    <a:pt x="143" y="202"/>
                    <a:pt x="149" y="202"/>
                  </a:cubicBezTo>
                  <a:cubicBezTo>
                    <a:pt x="362" y="202"/>
                    <a:pt x="362" y="202"/>
                    <a:pt x="362" y="202"/>
                  </a:cubicBezTo>
                  <a:cubicBezTo>
                    <a:pt x="368" y="202"/>
                    <a:pt x="373" y="207"/>
                    <a:pt x="373" y="213"/>
                  </a:cubicBezTo>
                  <a:close/>
                  <a:moveTo>
                    <a:pt x="149" y="367"/>
                  </a:moveTo>
                  <a:cubicBezTo>
                    <a:pt x="149" y="382"/>
                    <a:pt x="163" y="394"/>
                    <a:pt x="179" y="394"/>
                  </a:cubicBezTo>
                  <a:cubicBezTo>
                    <a:pt x="332" y="394"/>
                    <a:pt x="332" y="394"/>
                    <a:pt x="332" y="394"/>
                  </a:cubicBezTo>
                  <a:cubicBezTo>
                    <a:pt x="349" y="394"/>
                    <a:pt x="362" y="382"/>
                    <a:pt x="362" y="367"/>
                  </a:cubicBezTo>
                  <a:cubicBezTo>
                    <a:pt x="362" y="245"/>
                    <a:pt x="362" y="245"/>
                    <a:pt x="362" y="245"/>
                  </a:cubicBezTo>
                  <a:cubicBezTo>
                    <a:pt x="149" y="245"/>
                    <a:pt x="149" y="245"/>
                    <a:pt x="149" y="245"/>
                  </a:cubicBezTo>
                  <a:lnTo>
                    <a:pt x="149" y="367"/>
                  </a:lnTo>
                  <a:close/>
                  <a:moveTo>
                    <a:pt x="512" y="256"/>
                  </a:moveTo>
                  <a:cubicBezTo>
                    <a:pt x="512" y="397"/>
                    <a:pt x="397" y="512"/>
                    <a:pt x="256" y="512"/>
                  </a:cubicBezTo>
                  <a:cubicBezTo>
                    <a:pt x="114" y="512"/>
                    <a:pt x="0" y="397"/>
                    <a:pt x="0" y="256"/>
                  </a:cubicBezTo>
                  <a:cubicBezTo>
                    <a:pt x="0" y="114"/>
                    <a:pt x="114" y="0"/>
                    <a:pt x="256" y="0"/>
                  </a:cubicBezTo>
                  <a:cubicBezTo>
                    <a:pt x="397" y="0"/>
                    <a:pt x="512" y="114"/>
                    <a:pt x="512" y="256"/>
                  </a:cubicBezTo>
                  <a:close/>
                  <a:moveTo>
                    <a:pt x="279" y="149"/>
                  </a:moveTo>
                  <a:cubicBezTo>
                    <a:pt x="279" y="155"/>
                    <a:pt x="283" y="160"/>
                    <a:pt x="289" y="160"/>
                  </a:cubicBezTo>
                  <a:cubicBezTo>
                    <a:pt x="295" y="160"/>
                    <a:pt x="300" y="155"/>
                    <a:pt x="300" y="149"/>
                  </a:cubicBezTo>
                  <a:cubicBezTo>
                    <a:pt x="300" y="142"/>
                    <a:pt x="302" y="139"/>
                    <a:pt x="307" y="135"/>
                  </a:cubicBezTo>
                  <a:cubicBezTo>
                    <a:pt x="311" y="129"/>
                    <a:pt x="318" y="121"/>
                    <a:pt x="318" y="106"/>
                  </a:cubicBezTo>
                  <a:cubicBezTo>
                    <a:pt x="318" y="100"/>
                    <a:pt x="313" y="96"/>
                    <a:pt x="307" y="96"/>
                  </a:cubicBezTo>
                  <a:cubicBezTo>
                    <a:pt x="301" y="96"/>
                    <a:pt x="297" y="100"/>
                    <a:pt x="297" y="106"/>
                  </a:cubicBezTo>
                  <a:cubicBezTo>
                    <a:pt x="297" y="113"/>
                    <a:pt x="294" y="116"/>
                    <a:pt x="290" y="121"/>
                  </a:cubicBezTo>
                  <a:cubicBezTo>
                    <a:pt x="285" y="127"/>
                    <a:pt x="279" y="134"/>
                    <a:pt x="279" y="149"/>
                  </a:cubicBezTo>
                  <a:close/>
                  <a:moveTo>
                    <a:pt x="238" y="138"/>
                  </a:moveTo>
                  <a:cubicBezTo>
                    <a:pt x="238" y="144"/>
                    <a:pt x="243" y="149"/>
                    <a:pt x="249" y="149"/>
                  </a:cubicBezTo>
                  <a:cubicBezTo>
                    <a:pt x="255" y="149"/>
                    <a:pt x="260" y="144"/>
                    <a:pt x="260" y="138"/>
                  </a:cubicBezTo>
                  <a:cubicBezTo>
                    <a:pt x="260" y="134"/>
                    <a:pt x="261" y="133"/>
                    <a:pt x="264" y="129"/>
                  </a:cubicBezTo>
                  <a:cubicBezTo>
                    <a:pt x="268" y="125"/>
                    <a:pt x="273" y="118"/>
                    <a:pt x="273" y="106"/>
                  </a:cubicBezTo>
                  <a:cubicBezTo>
                    <a:pt x="273" y="100"/>
                    <a:pt x="268" y="96"/>
                    <a:pt x="262" y="96"/>
                  </a:cubicBezTo>
                  <a:cubicBezTo>
                    <a:pt x="256" y="96"/>
                    <a:pt x="252" y="100"/>
                    <a:pt x="252" y="106"/>
                  </a:cubicBezTo>
                  <a:cubicBezTo>
                    <a:pt x="252" y="110"/>
                    <a:pt x="250" y="112"/>
                    <a:pt x="248" y="115"/>
                  </a:cubicBezTo>
                  <a:cubicBezTo>
                    <a:pt x="244" y="120"/>
                    <a:pt x="238" y="126"/>
                    <a:pt x="238" y="138"/>
                  </a:cubicBezTo>
                  <a:close/>
                  <a:moveTo>
                    <a:pt x="193" y="149"/>
                  </a:moveTo>
                  <a:cubicBezTo>
                    <a:pt x="193" y="155"/>
                    <a:pt x="198" y="160"/>
                    <a:pt x="204" y="160"/>
                  </a:cubicBezTo>
                  <a:cubicBezTo>
                    <a:pt x="210" y="160"/>
                    <a:pt x="215" y="155"/>
                    <a:pt x="215" y="149"/>
                  </a:cubicBezTo>
                  <a:cubicBezTo>
                    <a:pt x="215" y="142"/>
                    <a:pt x="217" y="139"/>
                    <a:pt x="221" y="135"/>
                  </a:cubicBezTo>
                  <a:cubicBezTo>
                    <a:pt x="226" y="129"/>
                    <a:pt x="233" y="121"/>
                    <a:pt x="233" y="106"/>
                  </a:cubicBezTo>
                  <a:cubicBezTo>
                    <a:pt x="233" y="100"/>
                    <a:pt x="228" y="96"/>
                    <a:pt x="222" y="96"/>
                  </a:cubicBezTo>
                  <a:cubicBezTo>
                    <a:pt x="216" y="96"/>
                    <a:pt x="211" y="100"/>
                    <a:pt x="211" y="106"/>
                  </a:cubicBezTo>
                  <a:cubicBezTo>
                    <a:pt x="211" y="113"/>
                    <a:pt x="209" y="116"/>
                    <a:pt x="205" y="121"/>
                  </a:cubicBezTo>
                  <a:cubicBezTo>
                    <a:pt x="200" y="127"/>
                    <a:pt x="193" y="134"/>
                    <a:pt x="193" y="149"/>
                  </a:cubicBezTo>
                  <a:close/>
                  <a:moveTo>
                    <a:pt x="416" y="277"/>
                  </a:moveTo>
                  <a:cubicBezTo>
                    <a:pt x="416" y="271"/>
                    <a:pt x="411" y="266"/>
                    <a:pt x="405" y="266"/>
                  </a:cubicBezTo>
                  <a:cubicBezTo>
                    <a:pt x="384" y="266"/>
                    <a:pt x="384" y="266"/>
                    <a:pt x="384" y="266"/>
                  </a:cubicBezTo>
                  <a:cubicBezTo>
                    <a:pt x="384" y="245"/>
                    <a:pt x="384" y="245"/>
                    <a:pt x="384" y="245"/>
                  </a:cubicBezTo>
                  <a:cubicBezTo>
                    <a:pt x="390" y="245"/>
                    <a:pt x="394" y="240"/>
                    <a:pt x="394" y="234"/>
                  </a:cubicBezTo>
                  <a:cubicBezTo>
                    <a:pt x="394" y="213"/>
                    <a:pt x="394" y="213"/>
                    <a:pt x="394" y="213"/>
                  </a:cubicBezTo>
                  <a:cubicBezTo>
                    <a:pt x="394" y="195"/>
                    <a:pt x="380" y="181"/>
                    <a:pt x="362" y="181"/>
                  </a:cubicBezTo>
                  <a:cubicBezTo>
                    <a:pt x="275" y="181"/>
                    <a:pt x="275" y="181"/>
                    <a:pt x="275" y="181"/>
                  </a:cubicBezTo>
                  <a:cubicBezTo>
                    <a:pt x="274" y="179"/>
                    <a:pt x="273" y="177"/>
                    <a:pt x="272" y="175"/>
                  </a:cubicBezTo>
                  <a:cubicBezTo>
                    <a:pt x="267" y="170"/>
                    <a:pt x="260" y="170"/>
                    <a:pt x="257" y="170"/>
                  </a:cubicBezTo>
                  <a:cubicBezTo>
                    <a:pt x="256" y="170"/>
                    <a:pt x="256" y="170"/>
                    <a:pt x="256" y="170"/>
                  </a:cubicBezTo>
                  <a:cubicBezTo>
                    <a:pt x="254" y="170"/>
                    <a:pt x="254" y="170"/>
                    <a:pt x="254" y="170"/>
                  </a:cubicBezTo>
                  <a:cubicBezTo>
                    <a:pt x="251" y="170"/>
                    <a:pt x="245" y="170"/>
                    <a:pt x="240" y="175"/>
                  </a:cubicBezTo>
                  <a:cubicBezTo>
                    <a:pt x="238" y="177"/>
                    <a:pt x="237" y="179"/>
                    <a:pt x="236" y="181"/>
                  </a:cubicBezTo>
                  <a:cubicBezTo>
                    <a:pt x="149" y="181"/>
                    <a:pt x="149" y="181"/>
                    <a:pt x="149" y="181"/>
                  </a:cubicBezTo>
                  <a:cubicBezTo>
                    <a:pt x="131" y="181"/>
                    <a:pt x="117" y="195"/>
                    <a:pt x="117" y="213"/>
                  </a:cubicBezTo>
                  <a:cubicBezTo>
                    <a:pt x="117" y="234"/>
                    <a:pt x="117" y="234"/>
                    <a:pt x="117" y="234"/>
                  </a:cubicBezTo>
                  <a:cubicBezTo>
                    <a:pt x="117" y="240"/>
                    <a:pt x="122" y="245"/>
                    <a:pt x="128" y="245"/>
                  </a:cubicBezTo>
                  <a:cubicBezTo>
                    <a:pt x="128" y="266"/>
                    <a:pt x="128" y="266"/>
                    <a:pt x="128" y="266"/>
                  </a:cubicBezTo>
                  <a:cubicBezTo>
                    <a:pt x="106" y="266"/>
                    <a:pt x="106" y="266"/>
                    <a:pt x="106" y="266"/>
                  </a:cubicBezTo>
                  <a:cubicBezTo>
                    <a:pt x="100" y="266"/>
                    <a:pt x="96" y="271"/>
                    <a:pt x="96" y="277"/>
                  </a:cubicBezTo>
                  <a:cubicBezTo>
                    <a:pt x="96" y="283"/>
                    <a:pt x="100" y="288"/>
                    <a:pt x="106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8" y="367"/>
                    <a:pt x="128" y="367"/>
                    <a:pt x="128" y="367"/>
                  </a:cubicBezTo>
                  <a:cubicBezTo>
                    <a:pt x="128" y="394"/>
                    <a:pt x="151" y="416"/>
                    <a:pt x="179" y="416"/>
                  </a:cubicBezTo>
                  <a:cubicBezTo>
                    <a:pt x="332" y="416"/>
                    <a:pt x="332" y="416"/>
                    <a:pt x="332" y="416"/>
                  </a:cubicBezTo>
                  <a:cubicBezTo>
                    <a:pt x="361" y="416"/>
                    <a:pt x="384" y="394"/>
                    <a:pt x="384" y="367"/>
                  </a:cubicBezTo>
                  <a:cubicBezTo>
                    <a:pt x="384" y="288"/>
                    <a:pt x="384" y="288"/>
                    <a:pt x="384" y="288"/>
                  </a:cubicBezTo>
                  <a:cubicBezTo>
                    <a:pt x="405" y="288"/>
                    <a:pt x="405" y="288"/>
                    <a:pt x="405" y="288"/>
                  </a:cubicBezTo>
                  <a:cubicBezTo>
                    <a:pt x="411" y="288"/>
                    <a:pt x="416" y="283"/>
                    <a:pt x="416" y="27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44EAC895-CA6A-6E43-B7C0-5C6F3E90026C}"/>
              </a:ext>
            </a:extLst>
          </p:cNvPr>
          <p:cNvGrpSpPr/>
          <p:nvPr/>
        </p:nvGrpSpPr>
        <p:grpSpPr>
          <a:xfrm>
            <a:off x="6147587" y="3630154"/>
            <a:ext cx="2280456" cy="411570"/>
            <a:chOff x="3852761" y="5219056"/>
            <a:chExt cx="2280456" cy="41157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86B169C-FAE0-0F4A-9B63-66CED9229590}"/>
                </a:ext>
              </a:extLst>
            </p:cNvPr>
            <p:cNvSpPr txBox="1"/>
            <p:nvPr/>
          </p:nvSpPr>
          <p:spPr>
            <a:xfrm>
              <a:off x="4173431" y="5354845"/>
              <a:ext cx="1959786" cy="275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70000"/>
                </a:lnSpc>
                <a:defRPr sz="1600"/>
              </a:lvl1pPr>
            </a:lstStyle>
            <a:p>
              <a:r>
                <a:rPr lang="en-US" dirty="0"/>
                <a:t>Community Events</a:t>
              </a:r>
            </a:p>
          </p:txBody>
        </p:sp>
        <p:sp>
          <p:nvSpPr>
            <p:cNvPr id="82" name="Freeform 743">
              <a:extLst>
                <a:ext uri="{FF2B5EF4-FFF2-40B4-BE49-F238E27FC236}">
                  <a16:creationId xmlns:a16="http://schemas.microsoft.com/office/drawing/2014/main" id="{7C3088CB-45B9-7E49-A51C-9D350473FD5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852761" y="5219056"/>
              <a:ext cx="367982" cy="367982"/>
            </a:xfrm>
            <a:custGeom>
              <a:avLst/>
              <a:gdLst>
                <a:gd name="T0" fmla="*/ 277 w 512"/>
                <a:gd name="T1" fmla="*/ 234 h 512"/>
                <a:gd name="T2" fmla="*/ 277 w 512"/>
                <a:gd name="T3" fmla="*/ 394 h 512"/>
                <a:gd name="T4" fmla="*/ 234 w 512"/>
                <a:gd name="T5" fmla="*/ 320 h 512"/>
                <a:gd name="T6" fmla="*/ 234 w 512"/>
                <a:gd name="T7" fmla="*/ 138 h 512"/>
                <a:gd name="T8" fmla="*/ 277 w 512"/>
                <a:gd name="T9" fmla="*/ 138 h 512"/>
                <a:gd name="T10" fmla="*/ 341 w 512"/>
                <a:gd name="T11" fmla="*/ 181 h 512"/>
                <a:gd name="T12" fmla="*/ 330 w 512"/>
                <a:gd name="T13" fmla="*/ 245 h 512"/>
                <a:gd name="T14" fmla="*/ 298 w 512"/>
                <a:gd name="T15" fmla="*/ 266 h 512"/>
                <a:gd name="T16" fmla="*/ 362 w 512"/>
                <a:gd name="T17" fmla="*/ 256 h 512"/>
                <a:gd name="T18" fmla="*/ 352 w 512"/>
                <a:gd name="T19" fmla="*/ 170 h 512"/>
                <a:gd name="T20" fmla="*/ 170 w 512"/>
                <a:gd name="T21" fmla="*/ 277 h 512"/>
                <a:gd name="T22" fmla="*/ 160 w 512"/>
                <a:gd name="T23" fmla="*/ 181 h 512"/>
                <a:gd name="T24" fmla="*/ 149 w 512"/>
                <a:gd name="T25" fmla="*/ 298 h 512"/>
                <a:gd name="T26" fmla="*/ 213 w 512"/>
                <a:gd name="T27" fmla="*/ 309 h 512"/>
                <a:gd name="T28" fmla="*/ 181 w 512"/>
                <a:gd name="T29" fmla="*/ 288 h 512"/>
                <a:gd name="T30" fmla="*/ 256 w 512"/>
                <a:gd name="T31" fmla="*/ 512 h 512"/>
                <a:gd name="T32" fmla="*/ 256 w 512"/>
                <a:gd name="T33" fmla="*/ 0 h 512"/>
                <a:gd name="T34" fmla="*/ 384 w 512"/>
                <a:gd name="T35" fmla="*/ 181 h 512"/>
                <a:gd name="T36" fmla="*/ 320 w 512"/>
                <a:gd name="T37" fmla="*/ 181 h 512"/>
                <a:gd name="T38" fmla="*/ 298 w 512"/>
                <a:gd name="T39" fmla="*/ 224 h 512"/>
                <a:gd name="T40" fmla="*/ 256 w 512"/>
                <a:gd name="T41" fmla="*/ 96 h 512"/>
                <a:gd name="T42" fmla="*/ 213 w 512"/>
                <a:gd name="T43" fmla="*/ 266 h 512"/>
                <a:gd name="T44" fmla="*/ 192 w 512"/>
                <a:gd name="T45" fmla="*/ 192 h 512"/>
                <a:gd name="T46" fmla="*/ 128 w 512"/>
                <a:gd name="T47" fmla="*/ 192 h 512"/>
                <a:gd name="T48" fmla="*/ 160 w 512"/>
                <a:gd name="T49" fmla="*/ 330 h 512"/>
                <a:gd name="T50" fmla="*/ 213 w 512"/>
                <a:gd name="T51" fmla="*/ 394 h 512"/>
                <a:gd name="T52" fmla="*/ 192 w 512"/>
                <a:gd name="T53" fmla="*/ 405 h 512"/>
                <a:gd name="T54" fmla="*/ 224 w 512"/>
                <a:gd name="T55" fmla="*/ 416 h 512"/>
                <a:gd name="T56" fmla="*/ 309 w 512"/>
                <a:gd name="T57" fmla="*/ 416 h 512"/>
                <a:gd name="T58" fmla="*/ 309 w 512"/>
                <a:gd name="T59" fmla="*/ 394 h 512"/>
                <a:gd name="T60" fmla="*/ 298 w 512"/>
                <a:gd name="T61" fmla="*/ 288 h 512"/>
                <a:gd name="T62" fmla="*/ 384 w 512"/>
                <a:gd name="T63" fmla="*/ 256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2" h="512">
                  <a:moveTo>
                    <a:pt x="277" y="138"/>
                  </a:moveTo>
                  <a:cubicBezTo>
                    <a:pt x="277" y="234"/>
                    <a:pt x="277" y="234"/>
                    <a:pt x="277" y="234"/>
                  </a:cubicBezTo>
                  <a:cubicBezTo>
                    <a:pt x="277" y="277"/>
                    <a:pt x="277" y="277"/>
                    <a:pt x="277" y="277"/>
                  </a:cubicBezTo>
                  <a:cubicBezTo>
                    <a:pt x="277" y="394"/>
                    <a:pt x="277" y="394"/>
                    <a:pt x="277" y="394"/>
                  </a:cubicBezTo>
                  <a:cubicBezTo>
                    <a:pt x="234" y="394"/>
                    <a:pt x="234" y="394"/>
                    <a:pt x="234" y="394"/>
                  </a:cubicBezTo>
                  <a:cubicBezTo>
                    <a:pt x="234" y="320"/>
                    <a:pt x="234" y="320"/>
                    <a:pt x="234" y="320"/>
                  </a:cubicBezTo>
                  <a:cubicBezTo>
                    <a:pt x="234" y="277"/>
                    <a:pt x="234" y="277"/>
                    <a:pt x="234" y="277"/>
                  </a:cubicBezTo>
                  <a:cubicBezTo>
                    <a:pt x="234" y="138"/>
                    <a:pt x="234" y="138"/>
                    <a:pt x="234" y="138"/>
                  </a:cubicBezTo>
                  <a:cubicBezTo>
                    <a:pt x="234" y="127"/>
                    <a:pt x="244" y="117"/>
                    <a:pt x="256" y="117"/>
                  </a:cubicBezTo>
                  <a:cubicBezTo>
                    <a:pt x="267" y="117"/>
                    <a:pt x="277" y="127"/>
                    <a:pt x="277" y="138"/>
                  </a:cubicBezTo>
                  <a:close/>
                  <a:moveTo>
                    <a:pt x="352" y="170"/>
                  </a:moveTo>
                  <a:cubicBezTo>
                    <a:pt x="346" y="170"/>
                    <a:pt x="341" y="175"/>
                    <a:pt x="341" y="181"/>
                  </a:cubicBezTo>
                  <a:cubicBezTo>
                    <a:pt x="341" y="234"/>
                    <a:pt x="341" y="234"/>
                    <a:pt x="341" y="234"/>
                  </a:cubicBezTo>
                  <a:cubicBezTo>
                    <a:pt x="341" y="240"/>
                    <a:pt x="336" y="245"/>
                    <a:pt x="330" y="245"/>
                  </a:cubicBezTo>
                  <a:cubicBezTo>
                    <a:pt x="298" y="245"/>
                    <a:pt x="298" y="245"/>
                    <a:pt x="298" y="245"/>
                  </a:cubicBezTo>
                  <a:cubicBezTo>
                    <a:pt x="298" y="266"/>
                    <a:pt x="298" y="266"/>
                    <a:pt x="298" y="266"/>
                  </a:cubicBezTo>
                  <a:cubicBezTo>
                    <a:pt x="352" y="266"/>
                    <a:pt x="352" y="266"/>
                    <a:pt x="352" y="266"/>
                  </a:cubicBezTo>
                  <a:cubicBezTo>
                    <a:pt x="358" y="266"/>
                    <a:pt x="362" y="262"/>
                    <a:pt x="362" y="256"/>
                  </a:cubicBezTo>
                  <a:cubicBezTo>
                    <a:pt x="362" y="181"/>
                    <a:pt x="362" y="181"/>
                    <a:pt x="362" y="181"/>
                  </a:cubicBezTo>
                  <a:cubicBezTo>
                    <a:pt x="362" y="175"/>
                    <a:pt x="358" y="170"/>
                    <a:pt x="352" y="170"/>
                  </a:cubicBezTo>
                  <a:close/>
                  <a:moveTo>
                    <a:pt x="181" y="288"/>
                  </a:moveTo>
                  <a:cubicBezTo>
                    <a:pt x="175" y="288"/>
                    <a:pt x="170" y="283"/>
                    <a:pt x="170" y="277"/>
                  </a:cubicBezTo>
                  <a:cubicBezTo>
                    <a:pt x="170" y="192"/>
                    <a:pt x="170" y="192"/>
                    <a:pt x="170" y="192"/>
                  </a:cubicBezTo>
                  <a:cubicBezTo>
                    <a:pt x="170" y="186"/>
                    <a:pt x="166" y="181"/>
                    <a:pt x="160" y="181"/>
                  </a:cubicBezTo>
                  <a:cubicBezTo>
                    <a:pt x="154" y="181"/>
                    <a:pt x="149" y="186"/>
                    <a:pt x="149" y="192"/>
                  </a:cubicBezTo>
                  <a:cubicBezTo>
                    <a:pt x="149" y="298"/>
                    <a:pt x="149" y="298"/>
                    <a:pt x="149" y="298"/>
                  </a:cubicBezTo>
                  <a:cubicBezTo>
                    <a:pt x="149" y="304"/>
                    <a:pt x="154" y="309"/>
                    <a:pt x="160" y="309"/>
                  </a:cubicBezTo>
                  <a:cubicBezTo>
                    <a:pt x="213" y="309"/>
                    <a:pt x="213" y="309"/>
                    <a:pt x="213" y="309"/>
                  </a:cubicBezTo>
                  <a:cubicBezTo>
                    <a:pt x="213" y="288"/>
                    <a:pt x="213" y="288"/>
                    <a:pt x="213" y="288"/>
                  </a:cubicBezTo>
                  <a:lnTo>
                    <a:pt x="181" y="288"/>
                  </a:lnTo>
                  <a:close/>
                  <a:moveTo>
                    <a:pt x="512" y="256"/>
                  </a:moveTo>
                  <a:cubicBezTo>
                    <a:pt x="512" y="397"/>
                    <a:pt x="397" y="512"/>
                    <a:pt x="256" y="512"/>
                  </a:cubicBezTo>
                  <a:cubicBezTo>
                    <a:pt x="114" y="512"/>
                    <a:pt x="0" y="397"/>
                    <a:pt x="0" y="256"/>
                  </a:cubicBezTo>
                  <a:cubicBezTo>
                    <a:pt x="0" y="114"/>
                    <a:pt x="114" y="0"/>
                    <a:pt x="256" y="0"/>
                  </a:cubicBezTo>
                  <a:cubicBezTo>
                    <a:pt x="397" y="0"/>
                    <a:pt x="512" y="114"/>
                    <a:pt x="512" y="256"/>
                  </a:cubicBezTo>
                  <a:close/>
                  <a:moveTo>
                    <a:pt x="384" y="181"/>
                  </a:moveTo>
                  <a:cubicBezTo>
                    <a:pt x="384" y="163"/>
                    <a:pt x="369" y="149"/>
                    <a:pt x="352" y="149"/>
                  </a:cubicBezTo>
                  <a:cubicBezTo>
                    <a:pt x="334" y="149"/>
                    <a:pt x="320" y="163"/>
                    <a:pt x="320" y="181"/>
                  </a:cubicBezTo>
                  <a:cubicBezTo>
                    <a:pt x="320" y="224"/>
                    <a:pt x="320" y="224"/>
                    <a:pt x="320" y="224"/>
                  </a:cubicBezTo>
                  <a:cubicBezTo>
                    <a:pt x="298" y="224"/>
                    <a:pt x="298" y="224"/>
                    <a:pt x="298" y="224"/>
                  </a:cubicBezTo>
                  <a:cubicBezTo>
                    <a:pt x="298" y="138"/>
                    <a:pt x="298" y="138"/>
                    <a:pt x="298" y="138"/>
                  </a:cubicBezTo>
                  <a:cubicBezTo>
                    <a:pt x="298" y="115"/>
                    <a:pt x="279" y="96"/>
                    <a:pt x="256" y="96"/>
                  </a:cubicBezTo>
                  <a:cubicBezTo>
                    <a:pt x="232" y="96"/>
                    <a:pt x="213" y="115"/>
                    <a:pt x="213" y="138"/>
                  </a:cubicBezTo>
                  <a:cubicBezTo>
                    <a:pt x="213" y="266"/>
                    <a:pt x="213" y="266"/>
                    <a:pt x="213" y="266"/>
                  </a:cubicBezTo>
                  <a:cubicBezTo>
                    <a:pt x="192" y="266"/>
                    <a:pt x="192" y="266"/>
                    <a:pt x="192" y="266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92" y="174"/>
                    <a:pt x="177" y="160"/>
                    <a:pt x="160" y="160"/>
                  </a:cubicBezTo>
                  <a:cubicBezTo>
                    <a:pt x="142" y="160"/>
                    <a:pt x="128" y="174"/>
                    <a:pt x="128" y="192"/>
                  </a:cubicBezTo>
                  <a:cubicBezTo>
                    <a:pt x="128" y="298"/>
                    <a:pt x="128" y="298"/>
                    <a:pt x="128" y="298"/>
                  </a:cubicBezTo>
                  <a:cubicBezTo>
                    <a:pt x="128" y="316"/>
                    <a:pt x="142" y="330"/>
                    <a:pt x="160" y="330"/>
                  </a:cubicBezTo>
                  <a:cubicBezTo>
                    <a:pt x="213" y="330"/>
                    <a:pt x="213" y="330"/>
                    <a:pt x="213" y="330"/>
                  </a:cubicBezTo>
                  <a:cubicBezTo>
                    <a:pt x="213" y="394"/>
                    <a:pt x="213" y="394"/>
                    <a:pt x="213" y="394"/>
                  </a:cubicBezTo>
                  <a:cubicBezTo>
                    <a:pt x="202" y="394"/>
                    <a:pt x="202" y="394"/>
                    <a:pt x="202" y="394"/>
                  </a:cubicBezTo>
                  <a:cubicBezTo>
                    <a:pt x="196" y="394"/>
                    <a:pt x="192" y="399"/>
                    <a:pt x="192" y="405"/>
                  </a:cubicBezTo>
                  <a:cubicBezTo>
                    <a:pt x="192" y="411"/>
                    <a:pt x="196" y="416"/>
                    <a:pt x="202" y="416"/>
                  </a:cubicBezTo>
                  <a:cubicBezTo>
                    <a:pt x="224" y="416"/>
                    <a:pt x="224" y="416"/>
                    <a:pt x="224" y="416"/>
                  </a:cubicBezTo>
                  <a:cubicBezTo>
                    <a:pt x="288" y="416"/>
                    <a:pt x="288" y="416"/>
                    <a:pt x="288" y="416"/>
                  </a:cubicBezTo>
                  <a:cubicBezTo>
                    <a:pt x="309" y="416"/>
                    <a:pt x="309" y="416"/>
                    <a:pt x="309" y="416"/>
                  </a:cubicBezTo>
                  <a:cubicBezTo>
                    <a:pt x="315" y="416"/>
                    <a:pt x="320" y="411"/>
                    <a:pt x="320" y="405"/>
                  </a:cubicBezTo>
                  <a:cubicBezTo>
                    <a:pt x="320" y="399"/>
                    <a:pt x="315" y="394"/>
                    <a:pt x="309" y="394"/>
                  </a:cubicBezTo>
                  <a:cubicBezTo>
                    <a:pt x="298" y="394"/>
                    <a:pt x="298" y="394"/>
                    <a:pt x="298" y="394"/>
                  </a:cubicBezTo>
                  <a:cubicBezTo>
                    <a:pt x="298" y="288"/>
                    <a:pt x="298" y="288"/>
                    <a:pt x="298" y="288"/>
                  </a:cubicBezTo>
                  <a:cubicBezTo>
                    <a:pt x="352" y="288"/>
                    <a:pt x="352" y="288"/>
                    <a:pt x="352" y="288"/>
                  </a:cubicBezTo>
                  <a:cubicBezTo>
                    <a:pt x="369" y="288"/>
                    <a:pt x="384" y="273"/>
                    <a:pt x="384" y="256"/>
                  </a:cubicBezTo>
                  <a:lnTo>
                    <a:pt x="384" y="1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DB6F551E-8180-7F41-8592-28289DF45269}"/>
              </a:ext>
            </a:extLst>
          </p:cNvPr>
          <p:cNvGrpSpPr/>
          <p:nvPr/>
        </p:nvGrpSpPr>
        <p:grpSpPr>
          <a:xfrm>
            <a:off x="7136614" y="2551047"/>
            <a:ext cx="1554097" cy="492571"/>
            <a:chOff x="-1073494" y="5688176"/>
            <a:chExt cx="1554097" cy="49257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8DA5951-B6FA-4C4C-9769-425E866FC33A}"/>
                </a:ext>
              </a:extLst>
            </p:cNvPr>
            <p:cNvSpPr txBox="1"/>
            <p:nvPr/>
          </p:nvSpPr>
          <p:spPr>
            <a:xfrm>
              <a:off x="-728188" y="5688176"/>
              <a:ext cx="1208791" cy="492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dirty="0"/>
                <a:t>Centre For</a:t>
              </a:r>
              <a:br>
                <a:rPr lang="en-US" dirty="0"/>
              </a:br>
              <a:r>
                <a:rPr lang="en-US" dirty="0"/>
                <a:t>The Arts</a:t>
              </a:r>
            </a:p>
          </p:txBody>
        </p:sp>
        <p:sp>
          <p:nvSpPr>
            <p:cNvPr id="83" name="Freeform 636">
              <a:extLst>
                <a:ext uri="{FF2B5EF4-FFF2-40B4-BE49-F238E27FC236}">
                  <a16:creationId xmlns:a16="http://schemas.microsoft.com/office/drawing/2014/main" id="{ABA9B77E-34B1-634E-B46C-21336EF2A3B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-1073494" y="5732139"/>
              <a:ext cx="367041" cy="367041"/>
            </a:xfrm>
            <a:custGeom>
              <a:avLst/>
              <a:gdLst>
                <a:gd name="T0" fmla="*/ 260 w 512"/>
                <a:gd name="T1" fmla="*/ 165 h 512"/>
                <a:gd name="T2" fmla="*/ 295 w 512"/>
                <a:gd name="T3" fmla="*/ 288 h 512"/>
                <a:gd name="T4" fmla="*/ 128 w 512"/>
                <a:gd name="T5" fmla="*/ 288 h 512"/>
                <a:gd name="T6" fmla="*/ 119 w 512"/>
                <a:gd name="T7" fmla="*/ 250 h 512"/>
                <a:gd name="T8" fmla="*/ 260 w 512"/>
                <a:gd name="T9" fmla="*/ 165 h 512"/>
                <a:gd name="T10" fmla="*/ 192 w 512"/>
                <a:gd name="T11" fmla="*/ 309 h 512"/>
                <a:gd name="T12" fmla="*/ 213 w 512"/>
                <a:gd name="T13" fmla="*/ 330 h 512"/>
                <a:gd name="T14" fmla="*/ 234 w 512"/>
                <a:gd name="T15" fmla="*/ 309 h 512"/>
                <a:gd name="T16" fmla="*/ 234 w 512"/>
                <a:gd name="T17" fmla="*/ 309 h 512"/>
                <a:gd name="T18" fmla="*/ 192 w 512"/>
                <a:gd name="T19" fmla="*/ 309 h 512"/>
                <a:gd name="T20" fmla="*/ 192 w 512"/>
                <a:gd name="T21" fmla="*/ 309 h 512"/>
                <a:gd name="T22" fmla="*/ 512 w 512"/>
                <a:gd name="T23" fmla="*/ 256 h 512"/>
                <a:gd name="T24" fmla="*/ 256 w 512"/>
                <a:gd name="T25" fmla="*/ 512 h 512"/>
                <a:gd name="T26" fmla="*/ 0 w 512"/>
                <a:gd name="T27" fmla="*/ 256 h 512"/>
                <a:gd name="T28" fmla="*/ 256 w 512"/>
                <a:gd name="T29" fmla="*/ 0 h 512"/>
                <a:gd name="T30" fmla="*/ 512 w 512"/>
                <a:gd name="T31" fmla="*/ 256 h 512"/>
                <a:gd name="T32" fmla="*/ 301 w 512"/>
                <a:gd name="T33" fmla="*/ 177 h 512"/>
                <a:gd name="T34" fmla="*/ 309 w 512"/>
                <a:gd name="T35" fmla="*/ 181 h 512"/>
                <a:gd name="T36" fmla="*/ 316 w 512"/>
                <a:gd name="T37" fmla="*/ 179 h 512"/>
                <a:gd name="T38" fmla="*/ 369 w 512"/>
                <a:gd name="T39" fmla="*/ 136 h 512"/>
                <a:gd name="T40" fmla="*/ 371 w 512"/>
                <a:gd name="T41" fmla="*/ 121 h 512"/>
                <a:gd name="T42" fmla="*/ 356 w 512"/>
                <a:gd name="T43" fmla="*/ 119 h 512"/>
                <a:gd name="T44" fmla="*/ 302 w 512"/>
                <a:gd name="T45" fmla="*/ 162 h 512"/>
                <a:gd name="T46" fmla="*/ 301 w 512"/>
                <a:gd name="T47" fmla="*/ 177 h 512"/>
                <a:gd name="T48" fmla="*/ 319 w 512"/>
                <a:gd name="T49" fmla="*/ 295 h 512"/>
                <a:gd name="T50" fmla="*/ 277 w 512"/>
                <a:gd name="T51" fmla="*/ 146 h 512"/>
                <a:gd name="T52" fmla="*/ 270 w 512"/>
                <a:gd name="T53" fmla="*/ 139 h 512"/>
                <a:gd name="T54" fmla="*/ 261 w 512"/>
                <a:gd name="T55" fmla="*/ 140 h 512"/>
                <a:gd name="T56" fmla="*/ 101 w 512"/>
                <a:gd name="T57" fmla="*/ 236 h 512"/>
                <a:gd name="T58" fmla="*/ 96 w 512"/>
                <a:gd name="T59" fmla="*/ 248 h 512"/>
                <a:gd name="T60" fmla="*/ 110 w 512"/>
                <a:gd name="T61" fmla="*/ 301 h 512"/>
                <a:gd name="T62" fmla="*/ 120 w 512"/>
                <a:gd name="T63" fmla="*/ 309 h 512"/>
                <a:gd name="T64" fmla="*/ 170 w 512"/>
                <a:gd name="T65" fmla="*/ 309 h 512"/>
                <a:gd name="T66" fmla="*/ 170 w 512"/>
                <a:gd name="T67" fmla="*/ 309 h 512"/>
                <a:gd name="T68" fmla="*/ 213 w 512"/>
                <a:gd name="T69" fmla="*/ 352 h 512"/>
                <a:gd name="T70" fmla="*/ 256 w 512"/>
                <a:gd name="T71" fmla="*/ 309 h 512"/>
                <a:gd name="T72" fmla="*/ 256 w 512"/>
                <a:gd name="T73" fmla="*/ 309 h 512"/>
                <a:gd name="T74" fmla="*/ 309 w 512"/>
                <a:gd name="T75" fmla="*/ 309 h 512"/>
                <a:gd name="T76" fmla="*/ 309 w 512"/>
                <a:gd name="T77" fmla="*/ 309 h 512"/>
                <a:gd name="T78" fmla="*/ 318 w 512"/>
                <a:gd name="T79" fmla="*/ 305 h 512"/>
                <a:gd name="T80" fmla="*/ 319 w 512"/>
                <a:gd name="T81" fmla="*/ 295 h 512"/>
                <a:gd name="T82" fmla="*/ 416 w 512"/>
                <a:gd name="T83" fmla="*/ 279 h 512"/>
                <a:gd name="T84" fmla="*/ 407 w 512"/>
                <a:gd name="T85" fmla="*/ 266 h 512"/>
                <a:gd name="T86" fmla="*/ 343 w 512"/>
                <a:gd name="T87" fmla="*/ 256 h 512"/>
                <a:gd name="T88" fmla="*/ 330 w 512"/>
                <a:gd name="T89" fmla="*/ 265 h 512"/>
                <a:gd name="T90" fmla="*/ 339 w 512"/>
                <a:gd name="T91" fmla="*/ 277 h 512"/>
                <a:gd name="T92" fmla="*/ 403 w 512"/>
                <a:gd name="T93" fmla="*/ 288 h 512"/>
                <a:gd name="T94" fmla="*/ 405 w 512"/>
                <a:gd name="T95" fmla="*/ 288 h 512"/>
                <a:gd name="T96" fmla="*/ 416 w 512"/>
                <a:gd name="T97" fmla="*/ 279 h 512"/>
                <a:gd name="T98" fmla="*/ 415 w 512"/>
                <a:gd name="T99" fmla="*/ 189 h 512"/>
                <a:gd name="T100" fmla="*/ 402 w 512"/>
                <a:gd name="T101" fmla="*/ 181 h 512"/>
                <a:gd name="T102" fmla="*/ 327 w 512"/>
                <a:gd name="T103" fmla="*/ 203 h 512"/>
                <a:gd name="T104" fmla="*/ 320 w 512"/>
                <a:gd name="T105" fmla="*/ 216 h 512"/>
                <a:gd name="T106" fmla="*/ 330 w 512"/>
                <a:gd name="T107" fmla="*/ 224 h 512"/>
                <a:gd name="T108" fmla="*/ 333 w 512"/>
                <a:gd name="T109" fmla="*/ 223 h 512"/>
                <a:gd name="T110" fmla="*/ 408 w 512"/>
                <a:gd name="T111" fmla="*/ 202 h 512"/>
                <a:gd name="T112" fmla="*/ 415 w 512"/>
                <a:gd name="T113" fmla="*/ 189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2" h="512">
                  <a:moveTo>
                    <a:pt x="260" y="165"/>
                  </a:moveTo>
                  <a:cubicBezTo>
                    <a:pt x="295" y="288"/>
                    <a:pt x="295" y="288"/>
                    <a:pt x="295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19" y="250"/>
                    <a:pt x="119" y="250"/>
                    <a:pt x="119" y="250"/>
                  </a:cubicBezTo>
                  <a:lnTo>
                    <a:pt x="260" y="165"/>
                  </a:lnTo>
                  <a:close/>
                  <a:moveTo>
                    <a:pt x="192" y="309"/>
                  </a:moveTo>
                  <a:cubicBezTo>
                    <a:pt x="192" y="321"/>
                    <a:pt x="201" y="330"/>
                    <a:pt x="213" y="330"/>
                  </a:cubicBezTo>
                  <a:cubicBezTo>
                    <a:pt x="225" y="330"/>
                    <a:pt x="234" y="321"/>
                    <a:pt x="234" y="309"/>
                  </a:cubicBezTo>
                  <a:cubicBezTo>
                    <a:pt x="234" y="309"/>
                    <a:pt x="234" y="309"/>
                    <a:pt x="234" y="309"/>
                  </a:cubicBezTo>
                  <a:cubicBezTo>
                    <a:pt x="192" y="309"/>
                    <a:pt x="192" y="309"/>
                    <a:pt x="192" y="309"/>
                  </a:cubicBezTo>
                  <a:cubicBezTo>
                    <a:pt x="192" y="309"/>
                    <a:pt x="192" y="309"/>
                    <a:pt x="192" y="309"/>
                  </a:cubicBezTo>
                  <a:close/>
                  <a:moveTo>
                    <a:pt x="512" y="256"/>
                  </a:moveTo>
                  <a:cubicBezTo>
                    <a:pt x="512" y="397"/>
                    <a:pt x="397" y="512"/>
                    <a:pt x="256" y="512"/>
                  </a:cubicBezTo>
                  <a:cubicBezTo>
                    <a:pt x="114" y="512"/>
                    <a:pt x="0" y="397"/>
                    <a:pt x="0" y="256"/>
                  </a:cubicBezTo>
                  <a:cubicBezTo>
                    <a:pt x="0" y="114"/>
                    <a:pt x="114" y="0"/>
                    <a:pt x="256" y="0"/>
                  </a:cubicBezTo>
                  <a:cubicBezTo>
                    <a:pt x="397" y="0"/>
                    <a:pt x="512" y="114"/>
                    <a:pt x="512" y="256"/>
                  </a:cubicBezTo>
                  <a:close/>
                  <a:moveTo>
                    <a:pt x="301" y="177"/>
                  </a:moveTo>
                  <a:cubicBezTo>
                    <a:pt x="303" y="180"/>
                    <a:pt x="306" y="181"/>
                    <a:pt x="309" y="181"/>
                  </a:cubicBezTo>
                  <a:cubicBezTo>
                    <a:pt x="311" y="181"/>
                    <a:pt x="314" y="180"/>
                    <a:pt x="316" y="179"/>
                  </a:cubicBezTo>
                  <a:cubicBezTo>
                    <a:pt x="369" y="136"/>
                    <a:pt x="369" y="136"/>
                    <a:pt x="369" y="136"/>
                  </a:cubicBezTo>
                  <a:cubicBezTo>
                    <a:pt x="374" y="132"/>
                    <a:pt x="374" y="126"/>
                    <a:pt x="371" y="121"/>
                  </a:cubicBezTo>
                  <a:cubicBezTo>
                    <a:pt x="367" y="116"/>
                    <a:pt x="360" y="116"/>
                    <a:pt x="356" y="119"/>
                  </a:cubicBezTo>
                  <a:cubicBezTo>
                    <a:pt x="302" y="162"/>
                    <a:pt x="302" y="162"/>
                    <a:pt x="302" y="162"/>
                  </a:cubicBezTo>
                  <a:cubicBezTo>
                    <a:pt x="298" y="166"/>
                    <a:pt x="297" y="172"/>
                    <a:pt x="301" y="177"/>
                  </a:cubicBezTo>
                  <a:close/>
                  <a:moveTo>
                    <a:pt x="319" y="295"/>
                  </a:moveTo>
                  <a:cubicBezTo>
                    <a:pt x="277" y="146"/>
                    <a:pt x="277" y="146"/>
                    <a:pt x="277" y="146"/>
                  </a:cubicBezTo>
                  <a:cubicBezTo>
                    <a:pt x="276" y="143"/>
                    <a:pt x="273" y="140"/>
                    <a:pt x="270" y="139"/>
                  </a:cubicBezTo>
                  <a:cubicBezTo>
                    <a:pt x="267" y="138"/>
                    <a:pt x="264" y="138"/>
                    <a:pt x="261" y="140"/>
                  </a:cubicBezTo>
                  <a:cubicBezTo>
                    <a:pt x="101" y="236"/>
                    <a:pt x="101" y="236"/>
                    <a:pt x="101" y="236"/>
                  </a:cubicBezTo>
                  <a:cubicBezTo>
                    <a:pt x="97" y="238"/>
                    <a:pt x="95" y="243"/>
                    <a:pt x="96" y="248"/>
                  </a:cubicBezTo>
                  <a:cubicBezTo>
                    <a:pt x="110" y="301"/>
                    <a:pt x="110" y="301"/>
                    <a:pt x="110" y="301"/>
                  </a:cubicBezTo>
                  <a:cubicBezTo>
                    <a:pt x="111" y="306"/>
                    <a:pt x="115" y="309"/>
                    <a:pt x="120" y="309"/>
                  </a:cubicBezTo>
                  <a:cubicBezTo>
                    <a:pt x="170" y="309"/>
                    <a:pt x="170" y="309"/>
                    <a:pt x="170" y="309"/>
                  </a:cubicBezTo>
                  <a:cubicBezTo>
                    <a:pt x="170" y="309"/>
                    <a:pt x="170" y="309"/>
                    <a:pt x="170" y="309"/>
                  </a:cubicBezTo>
                  <a:cubicBezTo>
                    <a:pt x="170" y="333"/>
                    <a:pt x="189" y="352"/>
                    <a:pt x="213" y="352"/>
                  </a:cubicBezTo>
                  <a:cubicBezTo>
                    <a:pt x="237" y="352"/>
                    <a:pt x="256" y="333"/>
                    <a:pt x="256" y="309"/>
                  </a:cubicBezTo>
                  <a:cubicBezTo>
                    <a:pt x="256" y="309"/>
                    <a:pt x="256" y="309"/>
                    <a:pt x="256" y="309"/>
                  </a:cubicBezTo>
                  <a:cubicBezTo>
                    <a:pt x="309" y="309"/>
                    <a:pt x="309" y="309"/>
                    <a:pt x="309" y="309"/>
                  </a:cubicBezTo>
                  <a:cubicBezTo>
                    <a:pt x="309" y="309"/>
                    <a:pt x="309" y="309"/>
                    <a:pt x="309" y="309"/>
                  </a:cubicBezTo>
                  <a:cubicBezTo>
                    <a:pt x="312" y="309"/>
                    <a:pt x="316" y="307"/>
                    <a:pt x="318" y="305"/>
                  </a:cubicBezTo>
                  <a:cubicBezTo>
                    <a:pt x="320" y="302"/>
                    <a:pt x="320" y="299"/>
                    <a:pt x="319" y="295"/>
                  </a:cubicBezTo>
                  <a:close/>
                  <a:moveTo>
                    <a:pt x="416" y="279"/>
                  </a:moveTo>
                  <a:cubicBezTo>
                    <a:pt x="416" y="273"/>
                    <a:pt x="413" y="267"/>
                    <a:pt x="407" y="266"/>
                  </a:cubicBezTo>
                  <a:cubicBezTo>
                    <a:pt x="343" y="256"/>
                    <a:pt x="343" y="256"/>
                    <a:pt x="343" y="256"/>
                  </a:cubicBezTo>
                  <a:cubicBezTo>
                    <a:pt x="337" y="255"/>
                    <a:pt x="331" y="259"/>
                    <a:pt x="330" y="265"/>
                  </a:cubicBezTo>
                  <a:cubicBezTo>
                    <a:pt x="330" y="270"/>
                    <a:pt x="333" y="276"/>
                    <a:pt x="339" y="277"/>
                  </a:cubicBezTo>
                  <a:cubicBezTo>
                    <a:pt x="403" y="288"/>
                    <a:pt x="403" y="288"/>
                    <a:pt x="403" y="288"/>
                  </a:cubicBezTo>
                  <a:cubicBezTo>
                    <a:pt x="404" y="288"/>
                    <a:pt x="404" y="288"/>
                    <a:pt x="405" y="288"/>
                  </a:cubicBezTo>
                  <a:cubicBezTo>
                    <a:pt x="410" y="288"/>
                    <a:pt x="415" y="284"/>
                    <a:pt x="416" y="279"/>
                  </a:cubicBezTo>
                  <a:close/>
                  <a:moveTo>
                    <a:pt x="415" y="189"/>
                  </a:moveTo>
                  <a:cubicBezTo>
                    <a:pt x="414" y="183"/>
                    <a:pt x="408" y="180"/>
                    <a:pt x="402" y="181"/>
                  </a:cubicBezTo>
                  <a:cubicBezTo>
                    <a:pt x="327" y="203"/>
                    <a:pt x="327" y="203"/>
                    <a:pt x="327" y="203"/>
                  </a:cubicBezTo>
                  <a:cubicBezTo>
                    <a:pt x="322" y="204"/>
                    <a:pt x="318" y="210"/>
                    <a:pt x="320" y="216"/>
                  </a:cubicBezTo>
                  <a:cubicBezTo>
                    <a:pt x="321" y="221"/>
                    <a:pt x="326" y="224"/>
                    <a:pt x="330" y="224"/>
                  </a:cubicBezTo>
                  <a:cubicBezTo>
                    <a:pt x="331" y="224"/>
                    <a:pt x="332" y="224"/>
                    <a:pt x="333" y="223"/>
                  </a:cubicBezTo>
                  <a:cubicBezTo>
                    <a:pt x="408" y="202"/>
                    <a:pt x="408" y="202"/>
                    <a:pt x="408" y="202"/>
                  </a:cubicBezTo>
                  <a:cubicBezTo>
                    <a:pt x="414" y="200"/>
                    <a:pt x="417" y="194"/>
                    <a:pt x="415" y="18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4F3DB17A-4C0C-8540-ACCF-36D401A466C5}"/>
              </a:ext>
            </a:extLst>
          </p:cNvPr>
          <p:cNvGrpSpPr/>
          <p:nvPr/>
        </p:nvGrpSpPr>
        <p:grpSpPr>
          <a:xfrm>
            <a:off x="5789333" y="2105027"/>
            <a:ext cx="1428357" cy="367041"/>
            <a:chOff x="-1383064" y="6179681"/>
            <a:chExt cx="1428357" cy="36704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559D591-5462-F644-8AAE-D61561FA10F8}"/>
                </a:ext>
              </a:extLst>
            </p:cNvPr>
            <p:cNvSpPr txBox="1"/>
            <p:nvPr/>
          </p:nvSpPr>
          <p:spPr>
            <a:xfrm>
              <a:off x="-1016023" y="6197833"/>
              <a:ext cx="1061316" cy="303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/>
                <a:t>Website </a:t>
              </a:r>
            </a:p>
          </p:txBody>
        </p:sp>
        <p:sp>
          <p:nvSpPr>
            <p:cNvPr id="85" name="Freeform 486">
              <a:extLst>
                <a:ext uri="{FF2B5EF4-FFF2-40B4-BE49-F238E27FC236}">
                  <a16:creationId xmlns:a16="http://schemas.microsoft.com/office/drawing/2014/main" id="{B0A87770-2D15-E44A-A0BA-8CC1496EDE5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-1383064" y="6179681"/>
              <a:ext cx="367041" cy="367041"/>
            </a:xfrm>
            <a:custGeom>
              <a:avLst/>
              <a:gdLst>
                <a:gd name="T0" fmla="*/ 256 w 512"/>
                <a:gd name="T1" fmla="*/ 0 h 512"/>
                <a:gd name="T2" fmla="*/ 0 w 512"/>
                <a:gd name="T3" fmla="*/ 256 h 512"/>
                <a:gd name="T4" fmla="*/ 256 w 512"/>
                <a:gd name="T5" fmla="*/ 512 h 512"/>
                <a:gd name="T6" fmla="*/ 512 w 512"/>
                <a:gd name="T7" fmla="*/ 256 h 512"/>
                <a:gd name="T8" fmla="*/ 256 w 512"/>
                <a:gd name="T9" fmla="*/ 0 h 512"/>
                <a:gd name="T10" fmla="*/ 117 w 512"/>
                <a:gd name="T11" fmla="*/ 160 h 512"/>
                <a:gd name="T12" fmla="*/ 128 w 512"/>
                <a:gd name="T13" fmla="*/ 149 h 512"/>
                <a:gd name="T14" fmla="*/ 384 w 512"/>
                <a:gd name="T15" fmla="*/ 149 h 512"/>
                <a:gd name="T16" fmla="*/ 394 w 512"/>
                <a:gd name="T17" fmla="*/ 160 h 512"/>
                <a:gd name="T18" fmla="*/ 394 w 512"/>
                <a:gd name="T19" fmla="*/ 309 h 512"/>
                <a:gd name="T20" fmla="*/ 384 w 512"/>
                <a:gd name="T21" fmla="*/ 320 h 512"/>
                <a:gd name="T22" fmla="*/ 128 w 512"/>
                <a:gd name="T23" fmla="*/ 320 h 512"/>
                <a:gd name="T24" fmla="*/ 117 w 512"/>
                <a:gd name="T25" fmla="*/ 309 h 512"/>
                <a:gd name="T26" fmla="*/ 117 w 512"/>
                <a:gd name="T27" fmla="*/ 160 h 512"/>
                <a:gd name="T28" fmla="*/ 405 w 512"/>
                <a:gd name="T29" fmla="*/ 362 h 512"/>
                <a:gd name="T30" fmla="*/ 106 w 512"/>
                <a:gd name="T31" fmla="*/ 362 h 512"/>
                <a:gd name="T32" fmla="*/ 96 w 512"/>
                <a:gd name="T33" fmla="*/ 352 h 512"/>
                <a:gd name="T34" fmla="*/ 106 w 512"/>
                <a:gd name="T35" fmla="*/ 341 h 512"/>
                <a:gd name="T36" fmla="*/ 405 w 512"/>
                <a:gd name="T37" fmla="*/ 341 h 512"/>
                <a:gd name="T38" fmla="*/ 416 w 512"/>
                <a:gd name="T39" fmla="*/ 352 h 512"/>
                <a:gd name="T40" fmla="*/ 405 w 512"/>
                <a:gd name="T41" fmla="*/ 362 h 512"/>
                <a:gd name="T42" fmla="*/ 373 w 512"/>
                <a:gd name="T43" fmla="*/ 298 h 512"/>
                <a:gd name="T44" fmla="*/ 138 w 512"/>
                <a:gd name="T45" fmla="*/ 298 h 512"/>
                <a:gd name="T46" fmla="*/ 138 w 512"/>
                <a:gd name="T47" fmla="*/ 170 h 512"/>
                <a:gd name="T48" fmla="*/ 373 w 512"/>
                <a:gd name="T49" fmla="*/ 170 h 512"/>
                <a:gd name="T50" fmla="*/ 373 w 512"/>
                <a:gd name="T51" fmla="*/ 298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2" h="512"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  <a:moveTo>
                    <a:pt x="117" y="160"/>
                  </a:moveTo>
                  <a:cubicBezTo>
                    <a:pt x="117" y="154"/>
                    <a:pt x="122" y="149"/>
                    <a:pt x="128" y="149"/>
                  </a:cubicBezTo>
                  <a:cubicBezTo>
                    <a:pt x="384" y="149"/>
                    <a:pt x="384" y="149"/>
                    <a:pt x="384" y="149"/>
                  </a:cubicBezTo>
                  <a:cubicBezTo>
                    <a:pt x="390" y="149"/>
                    <a:pt x="394" y="154"/>
                    <a:pt x="394" y="160"/>
                  </a:cubicBezTo>
                  <a:cubicBezTo>
                    <a:pt x="394" y="309"/>
                    <a:pt x="394" y="309"/>
                    <a:pt x="394" y="309"/>
                  </a:cubicBezTo>
                  <a:cubicBezTo>
                    <a:pt x="394" y="315"/>
                    <a:pt x="390" y="320"/>
                    <a:pt x="384" y="320"/>
                  </a:cubicBezTo>
                  <a:cubicBezTo>
                    <a:pt x="128" y="320"/>
                    <a:pt x="128" y="320"/>
                    <a:pt x="128" y="320"/>
                  </a:cubicBezTo>
                  <a:cubicBezTo>
                    <a:pt x="122" y="320"/>
                    <a:pt x="117" y="315"/>
                    <a:pt x="117" y="309"/>
                  </a:cubicBezTo>
                  <a:lnTo>
                    <a:pt x="117" y="160"/>
                  </a:lnTo>
                  <a:close/>
                  <a:moveTo>
                    <a:pt x="405" y="362"/>
                  </a:moveTo>
                  <a:cubicBezTo>
                    <a:pt x="106" y="362"/>
                    <a:pt x="106" y="362"/>
                    <a:pt x="106" y="362"/>
                  </a:cubicBezTo>
                  <a:cubicBezTo>
                    <a:pt x="100" y="362"/>
                    <a:pt x="96" y="358"/>
                    <a:pt x="96" y="352"/>
                  </a:cubicBezTo>
                  <a:cubicBezTo>
                    <a:pt x="96" y="346"/>
                    <a:pt x="100" y="341"/>
                    <a:pt x="106" y="341"/>
                  </a:cubicBezTo>
                  <a:cubicBezTo>
                    <a:pt x="405" y="341"/>
                    <a:pt x="405" y="341"/>
                    <a:pt x="405" y="341"/>
                  </a:cubicBezTo>
                  <a:cubicBezTo>
                    <a:pt x="411" y="341"/>
                    <a:pt x="416" y="346"/>
                    <a:pt x="416" y="352"/>
                  </a:cubicBezTo>
                  <a:cubicBezTo>
                    <a:pt x="416" y="358"/>
                    <a:pt x="411" y="362"/>
                    <a:pt x="405" y="362"/>
                  </a:cubicBezTo>
                  <a:close/>
                  <a:moveTo>
                    <a:pt x="373" y="298"/>
                  </a:moveTo>
                  <a:cubicBezTo>
                    <a:pt x="138" y="298"/>
                    <a:pt x="138" y="298"/>
                    <a:pt x="138" y="298"/>
                  </a:cubicBezTo>
                  <a:cubicBezTo>
                    <a:pt x="138" y="170"/>
                    <a:pt x="138" y="170"/>
                    <a:pt x="138" y="170"/>
                  </a:cubicBezTo>
                  <a:cubicBezTo>
                    <a:pt x="373" y="170"/>
                    <a:pt x="373" y="170"/>
                    <a:pt x="373" y="170"/>
                  </a:cubicBezTo>
                  <a:lnTo>
                    <a:pt x="373" y="29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0ED73169-F65D-3F4B-9F4D-D75D244E80CC}"/>
              </a:ext>
            </a:extLst>
          </p:cNvPr>
          <p:cNvGrpSpPr/>
          <p:nvPr/>
        </p:nvGrpSpPr>
        <p:grpSpPr>
          <a:xfrm>
            <a:off x="4328001" y="5151568"/>
            <a:ext cx="1250754" cy="577689"/>
            <a:chOff x="5085438" y="5741058"/>
            <a:chExt cx="1250754" cy="577689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0F9BCA0E-54FB-2F44-95EC-FD79CFC2707C}"/>
                </a:ext>
              </a:extLst>
            </p:cNvPr>
            <p:cNvSpPr txBox="1"/>
            <p:nvPr/>
          </p:nvSpPr>
          <p:spPr>
            <a:xfrm>
              <a:off x="5414491" y="5870611"/>
              <a:ext cx="921701" cy="448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85000"/>
                </a:lnSpc>
                <a:defRPr sz="1600"/>
              </a:lvl1pPr>
            </a:lstStyle>
            <a:p>
              <a:pPr>
                <a:lnSpc>
                  <a:spcPct val="70000"/>
                </a:lnSpc>
              </a:pPr>
              <a:r>
                <a:rPr lang="en-US" dirty="0"/>
                <a:t>Building</a:t>
              </a:r>
              <a:br>
                <a:rPr lang="en-US" dirty="0"/>
              </a:br>
              <a:r>
                <a:rPr lang="en-US" dirty="0"/>
                <a:t>Projects</a:t>
              </a:r>
            </a:p>
          </p:txBody>
        </p:sp>
        <p:grpSp>
          <p:nvGrpSpPr>
            <p:cNvPr id="120" name="Group 324">
              <a:extLst>
                <a:ext uri="{FF2B5EF4-FFF2-40B4-BE49-F238E27FC236}">
                  <a16:creationId xmlns:a16="http://schemas.microsoft.com/office/drawing/2014/main" id="{60F24AEE-4BD4-AF40-9DEF-903ADCB6412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085438" y="5741058"/>
              <a:ext cx="367041" cy="368120"/>
              <a:chOff x="3562" y="1749"/>
              <a:chExt cx="340" cy="341"/>
            </a:xfrm>
            <a:solidFill>
              <a:schemeClr val="tx1"/>
            </a:solidFill>
          </p:grpSpPr>
          <p:sp>
            <p:nvSpPr>
              <p:cNvPr id="121" name="Freeform 325">
                <a:extLst>
                  <a:ext uri="{FF2B5EF4-FFF2-40B4-BE49-F238E27FC236}">
                    <a16:creationId xmlns:a16="http://schemas.microsoft.com/office/drawing/2014/main" id="{4ACDC7FE-DACD-0E45-8BAA-D2109A6D26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54" y="1828"/>
                <a:ext cx="156" cy="170"/>
              </a:xfrm>
              <a:custGeom>
                <a:avLst/>
                <a:gdLst>
                  <a:gd name="T0" fmla="*/ 170 w 234"/>
                  <a:gd name="T1" fmla="*/ 0 h 256"/>
                  <a:gd name="T2" fmla="*/ 64 w 234"/>
                  <a:gd name="T3" fmla="*/ 53 h 256"/>
                  <a:gd name="T4" fmla="*/ 0 w 234"/>
                  <a:gd name="T5" fmla="*/ 64 h 256"/>
                  <a:gd name="T6" fmla="*/ 64 w 234"/>
                  <a:gd name="T7" fmla="*/ 256 h 256"/>
                  <a:gd name="T8" fmla="*/ 74 w 234"/>
                  <a:gd name="T9" fmla="*/ 170 h 256"/>
                  <a:gd name="T10" fmla="*/ 170 w 234"/>
                  <a:gd name="T11" fmla="*/ 181 h 256"/>
                  <a:gd name="T12" fmla="*/ 234 w 234"/>
                  <a:gd name="T13" fmla="*/ 256 h 256"/>
                  <a:gd name="T14" fmla="*/ 181 w 234"/>
                  <a:gd name="T15" fmla="*/ 64 h 256"/>
                  <a:gd name="T16" fmla="*/ 32 w 234"/>
                  <a:gd name="T17" fmla="*/ 234 h 256"/>
                  <a:gd name="T18" fmla="*/ 32 w 234"/>
                  <a:gd name="T19" fmla="*/ 213 h 256"/>
                  <a:gd name="T20" fmla="*/ 32 w 234"/>
                  <a:gd name="T21" fmla="*/ 234 h 256"/>
                  <a:gd name="T22" fmla="*/ 21 w 234"/>
                  <a:gd name="T23" fmla="*/ 181 h 256"/>
                  <a:gd name="T24" fmla="*/ 42 w 234"/>
                  <a:gd name="T25" fmla="*/ 181 h 256"/>
                  <a:gd name="T26" fmla="*/ 32 w 234"/>
                  <a:gd name="T27" fmla="*/ 149 h 256"/>
                  <a:gd name="T28" fmla="*/ 32 w 234"/>
                  <a:gd name="T29" fmla="*/ 128 h 256"/>
                  <a:gd name="T30" fmla="*/ 32 w 234"/>
                  <a:gd name="T31" fmla="*/ 149 h 256"/>
                  <a:gd name="T32" fmla="*/ 21 w 234"/>
                  <a:gd name="T33" fmla="*/ 96 h 256"/>
                  <a:gd name="T34" fmla="*/ 42 w 234"/>
                  <a:gd name="T35" fmla="*/ 96 h 256"/>
                  <a:gd name="T36" fmla="*/ 74 w 234"/>
                  <a:gd name="T37" fmla="*/ 149 h 256"/>
                  <a:gd name="T38" fmla="*/ 74 w 234"/>
                  <a:gd name="T39" fmla="*/ 128 h 256"/>
                  <a:gd name="T40" fmla="*/ 74 w 234"/>
                  <a:gd name="T41" fmla="*/ 149 h 256"/>
                  <a:gd name="T42" fmla="*/ 64 w 234"/>
                  <a:gd name="T43" fmla="*/ 96 h 256"/>
                  <a:gd name="T44" fmla="*/ 85 w 234"/>
                  <a:gd name="T45" fmla="*/ 96 h 256"/>
                  <a:gd name="T46" fmla="*/ 117 w 234"/>
                  <a:gd name="T47" fmla="*/ 149 h 256"/>
                  <a:gd name="T48" fmla="*/ 117 w 234"/>
                  <a:gd name="T49" fmla="*/ 128 h 256"/>
                  <a:gd name="T50" fmla="*/ 117 w 234"/>
                  <a:gd name="T51" fmla="*/ 149 h 256"/>
                  <a:gd name="T52" fmla="*/ 128 w 234"/>
                  <a:gd name="T53" fmla="*/ 64 h 256"/>
                  <a:gd name="T54" fmla="*/ 117 w 234"/>
                  <a:gd name="T55" fmla="*/ 85 h 256"/>
                  <a:gd name="T56" fmla="*/ 106 w 234"/>
                  <a:gd name="T57" fmla="*/ 64 h 256"/>
                  <a:gd name="T58" fmla="*/ 85 w 234"/>
                  <a:gd name="T59" fmla="*/ 53 h 256"/>
                  <a:gd name="T60" fmla="*/ 106 w 234"/>
                  <a:gd name="T61" fmla="*/ 42 h 256"/>
                  <a:gd name="T62" fmla="*/ 117 w 234"/>
                  <a:gd name="T63" fmla="*/ 21 h 256"/>
                  <a:gd name="T64" fmla="*/ 128 w 234"/>
                  <a:gd name="T65" fmla="*/ 42 h 256"/>
                  <a:gd name="T66" fmla="*/ 149 w 234"/>
                  <a:gd name="T67" fmla="*/ 53 h 256"/>
                  <a:gd name="T68" fmla="*/ 160 w 234"/>
                  <a:gd name="T69" fmla="*/ 149 h 256"/>
                  <a:gd name="T70" fmla="*/ 160 w 234"/>
                  <a:gd name="T71" fmla="*/ 128 h 256"/>
                  <a:gd name="T72" fmla="*/ 160 w 234"/>
                  <a:gd name="T73" fmla="*/ 149 h 256"/>
                  <a:gd name="T74" fmla="*/ 149 w 234"/>
                  <a:gd name="T75" fmla="*/ 96 h 256"/>
                  <a:gd name="T76" fmla="*/ 170 w 234"/>
                  <a:gd name="T77" fmla="*/ 96 h 256"/>
                  <a:gd name="T78" fmla="*/ 202 w 234"/>
                  <a:gd name="T79" fmla="*/ 85 h 256"/>
                  <a:gd name="T80" fmla="*/ 202 w 234"/>
                  <a:gd name="T81" fmla="*/ 106 h 256"/>
                  <a:gd name="T82" fmla="*/ 202 w 234"/>
                  <a:gd name="T83" fmla="*/ 85 h 256"/>
                  <a:gd name="T84" fmla="*/ 213 w 234"/>
                  <a:gd name="T85" fmla="*/ 138 h 256"/>
                  <a:gd name="T86" fmla="*/ 192 w 234"/>
                  <a:gd name="T87" fmla="*/ 138 h 256"/>
                  <a:gd name="T88" fmla="*/ 202 w 234"/>
                  <a:gd name="T89" fmla="*/ 170 h 256"/>
                  <a:gd name="T90" fmla="*/ 202 w 234"/>
                  <a:gd name="T91" fmla="*/ 192 h 256"/>
                  <a:gd name="T92" fmla="*/ 202 w 234"/>
                  <a:gd name="T93" fmla="*/ 170 h 256"/>
                  <a:gd name="T94" fmla="*/ 213 w 234"/>
                  <a:gd name="T95" fmla="*/ 224 h 256"/>
                  <a:gd name="T96" fmla="*/ 192 w 234"/>
                  <a:gd name="T97" fmla="*/ 224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34" h="256">
                    <a:moveTo>
                      <a:pt x="170" y="53"/>
                    </a:moveTo>
                    <a:cubicBezTo>
                      <a:pt x="170" y="0"/>
                      <a:pt x="170" y="0"/>
                      <a:pt x="170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53"/>
                      <a:pt x="64" y="53"/>
                      <a:pt x="64" y="53"/>
                    </a:cubicBezTo>
                    <a:cubicBezTo>
                      <a:pt x="64" y="59"/>
                      <a:pt x="59" y="64"/>
                      <a:pt x="53" y="64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64" y="256"/>
                      <a:pt x="64" y="256"/>
                      <a:pt x="64" y="256"/>
                    </a:cubicBezTo>
                    <a:cubicBezTo>
                      <a:pt x="64" y="181"/>
                      <a:pt x="64" y="181"/>
                      <a:pt x="64" y="181"/>
                    </a:cubicBezTo>
                    <a:cubicBezTo>
                      <a:pt x="64" y="175"/>
                      <a:pt x="68" y="170"/>
                      <a:pt x="74" y="170"/>
                    </a:cubicBezTo>
                    <a:cubicBezTo>
                      <a:pt x="160" y="170"/>
                      <a:pt x="160" y="170"/>
                      <a:pt x="160" y="170"/>
                    </a:cubicBezTo>
                    <a:cubicBezTo>
                      <a:pt x="166" y="170"/>
                      <a:pt x="170" y="175"/>
                      <a:pt x="170" y="181"/>
                    </a:cubicBezTo>
                    <a:cubicBezTo>
                      <a:pt x="170" y="256"/>
                      <a:pt x="170" y="256"/>
                      <a:pt x="170" y="256"/>
                    </a:cubicBezTo>
                    <a:cubicBezTo>
                      <a:pt x="234" y="256"/>
                      <a:pt x="234" y="256"/>
                      <a:pt x="234" y="256"/>
                    </a:cubicBezTo>
                    <a:cubicBezTo>
                      <a:pt x="234" y="64"/>
                      <a:pt x="234" y="64"/>
                      <a:pt x="234" y="64"/>
                    </a:cubicBezTo>
                    <a:cubicBezTo>
                      <a:pt x="181" y="64"/>
                      <a:pt x="181" y="64"/>
                      <a:pt x="181" y="64"/>
                    </a:cubicBezTo>
                    <a:cubicBezTo>
                      <a:pt x="175" y="64"/>
                      <a:pt x="170" y="59"/>
                      <a:pt x="170" y="53"/>
                    </a:cubicBezTo>
                    <a:close/>
                    <a:moveTo>
                      <a:pt x="32" y="234"/>
                    </a:moveTo>
                    <a:cubicBezTo>
                      <a:pt x="26" y="234"/>
                      <a:pt x="21" y="230"/>
                      <a:pt x="21" y="224"/>
                    </a:cubicBezTo>
                    <a:cubicBezTo>
                      <a:pt x="21" y="218"/>
                      <a:pt x="26" y="213"/>
                      <a:pt x="32" y="213"/>
                    </a:cubicBezTo>
                    <a:cubicBezTo>
                      <a:pt x="38" y="213"/>
                      <a:pt x="42" y="218"/>
                      <a:pt x="42" y="224"/>
                    </a:cubicBezTo>
                    <a:cubicBezTo>
                      <a:pt x="42" y="230"/>
                      <a:pt x="38" y="234"/>
                      <a:pt x="32" y="234"/>
                    </a:cubicBezTo>
                    <a:close/>
                    <a:moveTo>
                      <a:pt x="32" y="192"/>
                    </a:moveTo>
                    <a:cubicBezTo>
                      <a:pt x="26" y="192"/>
                      <a:pt x="21" y="187"/>
                      <a:pt x="21" y="181"/>
                    </a:cubicBezTo>
                    <a:cubicBezTo>
                      <a:pt x="21" y="175"/>
                      <a:pt x="26" y="170"/>
                      <a:pt x="32" y="170"/>
                    </a:cubicBezTo>
                    <a:cubicBezTo>
                      <a:pt x="38" y="170"/>
                      <a:pt x="42" y="175"/>
                      <a:pt x="42" y="181"/>
                    </a:cubicBezTo>
                    <a:cubicBezTo>
                      <a:pt x="42" y="187"/>
                      <a:pt x="38" y="192"/>
                      <a:pt x="32" y="192"/>
                    </a:cubicBezTo>
                    <a:close/>
                    <a:moveTo>
                      <a:pt x="32" y="149"/>
                    </a:moveTo>
                    <a:cubicBezTo>
                      <a:pt x="26" y="149"/>
                      <a:pt x="21" y="144"/>
                      <a:pt x="21" y="138"/>
                    </a:cubicBezTo>
                    <a:cubicBezTo>
                      <a:pt x="21" y="132"/>
                      <a:pt x="26" y="128"/>
                      <a:pt x="32" y="128"/>
                    </a:cubicBezTo>
                    <a:cubicBezTo>
                      <a:pt x="38" y="128"/>
                      <a:pt x="42" y="132"/>
                      <a:pt x="42" y="138"/>
                    </a:cubicBezTo>
                    <a:cubicBezTo>
                      <a:pt x="42" y="144"/>
                      <a:pt x="38" y="149"/>
                      <a:pt x="32" y="149"/>
                    </a:cubicBezTo>
                    <a:close/>
                    <a:moveTo>
                      <a:pt x="32" y="106"/>
                    </a:moveTo>
                    <a:cubicBezTo>
                      <a:pt x="26" y="106"/>
                      <a:pt x="21" y="102"/>
                      <a:pt x="21" y="96"/>
                    </a:cubicBezTo>
                    <a:cubicBezTo>
                      <a:pt x="21" y="90"/>
                      <a:pt x="26" y="85"/>
                      <a:pt x="32" y="85"/>
                    </a:cubicBezTo>
                    <a:cubicBezTo>
                      <a:pt x="38" y="85"/>
                      <a:pt x="42" y="90"/>
                      <a:pt x="42" y="96"/>
                    </a:cubicBezTo>
                    <a:cubicBezTo>
                      <a:pt x="42" y="102"/>
                      <a:pt x="38" y="106"/>
                      <a:pt x="32" y="106"/>
                    </a:cubicBezTo>
                    <a:close/>
                    <a:moveTo>
                      <a:pt x="74" y="149"/>
                    </a:moveTo>
                    <a:cubicBezTo>
                      <a:pt x="68" y="149"/>
                      <a:pt x="64" y="144"/>
                      <a:pt x="64" y="138"/>
                    </a:cubicBezTo>
                    <a:cubicBezTo>
                      <a:pt x="64" y="132"/>
                      <a:pt x="68" y="128"/>
                      <a:pt x="74" y="128"/>
                    </a:cubicBezTo>
                    <a:cubicBezTo>
                      <a:pt x="80" y="128"/>
                      <a:pt x="85" y="132"/>
                      <a:pt x="85" y="138"/>
                    </a:cubicBezTo>
                    <a:cubicBezTo>
                      <a:pt x="85" y="144"/>
                      <a:pt x="80" y="149"/>
                      <a:pt x="74" y="149"/>
                    </a:cubicBezTo>
                    <a:close/>
                    <a:moveTo>
                      <a:pt x="74" y="106"/>
                    </a:moveTo>
                    <a:cubicBezTo>
                      <a:pt x="68" y="106"/>
                      <a:pt x="64" y="102"/>
                      <a:pt x="64" y="96"/>
                    </a:cubicBezTo>
                    <a:cubicBezTo>
                      <a:pt x="64" y="90"/>
                      <a:pt x="68" y="85"/>
                      <a:pt x="74" y="85"/>
                    </a:cubicBezTo>
                    <a:cubicBezTo>
                      <a:pt x="80" y="85"/>
                      <a:pt x="85" y="90"/>
                      <a:pt x="85" y="96"/>
                    </a:cubicBezTo>
                    <a:cubicBezTo>
                      <a:pt x="85" y="102"/>
                      <a:pt x="80" y="106"/>
                      <a:pt x="74" y="106"/>
                    </a:cubicBezTo>
                    <a:close/>
                    <a:moveTo>
                      <a:pt x="117" y="149"/>
                    </a:moveTo>
                    <a:cubicBezTo>
                      <a:pt x="111" y="149"/>
                      <a:pt x="106" y="144"/>
                      <a:pt x="106" y="138"/>
                    </a:cubicBezTo>
                    <a:cubicBezTo>
                      <a:pt x="106" y="132"/>
                      <a:pt x="111" y="128"/>
                      <a:pt x="117" y="128"/>
                    </a:cubicBezTo>
                    <a:cubicBezTo>
                      <a:pt x="123" y="128"/>
                      <a:pt x="128" y="132"/>
                      <a:pt x="128" y="138"/>
                    </a:cubicBezTo>
                    <a:cubicBezTo>
                      <a:pt x="128" y="144"/>
                      <a:pt x="123" y="149"/>
                      <a:pt x="117" y="149"/>
                    </a:cubicBezTo>
                    <a:close/>
                    <a:moveTo>
                      <a:pt x="138" y="64"/>
                    </a:moveTo>
                    <a:cubicBezTo>
                      <a:pt x="128" y="64"/>
                      <a:pt x="128" y="64"/>
                      <a:pt x="128" y="64"/>
                    </a:cubicBezTo>
                    <a:cubicBezTo>
                      <a:pt x="128" y="74"/>
                      <a:pt x="128" y="74"/>
                      <a:pt x="128" y="74"/>
                    </a:cubicBezTo>
                    <a:cubicBezTo>
                      <a:pt x="128" y="80"/>
                      <a:pt x="123" y="85"/>
                      <a:pt x="117" y="85"/>
                    </a:cubicBezTo>
                    <a:cubicBezTo>
                      <a:pt x="111" y="85"/>
                      <a:pt x="106" y="80"/>
                      <a:pt x="106" y="74"/>
                    </a:cubicBezTo>
                    <a:cubicBezTo>
                      <a:pt x="106" y="64"/>
                      <a:pt x="106" y="64"/>
                      <a:pt x="106" y="64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0" y="64"/>
                      <a:pt x="85" y="59"/>
                      <a:pt x="85" y="53"/>
                    </a:cubicBezTo>
                    <a:cubicBezTo>
                      <a:pt x="85" y="47"/>
                      <a:pt x="90" y="42"/>
                      <a:pt x="96" y="42"/>
                    </a:cubicBezTo>
                    <a:cubicBezTo>
                      <a:pt x="106" y="42"/>
                      <a:pt x="106" y="42"/>
                      <a:pt x="106" y="42"/>
                    </a:cubicBezTo>
                    <a:cubicBezTo>
                      <a:pt x="106" y="32"/>
                      <a:pt x="106" y="32"/>
                      <a:pt x="106" y="32"/>
                    </a:cubicBezTo>
                    <a:cubicBezTo>
                      <a:pt x="106" y="26"/>
                      <a:pt x="111" y="21"/>
                      <a:pt x="117" y="21"/>
                    </a:cubicBezTo>
                    <a:cubicBezTo>
                      <a:pt x="123" y="21"/>
                      <a:pt x="128" y="26"/>
                      <a:pt x="128" y="32"/>
                    </a:cubicBezTo>
                    <a:cubicBezTo>
                      <a:pt x="128" y="42"/>
                      <a:pt x="128" y="42"/>
                      <a:pt x="128" y="42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44" y="42"/>
                      <a:pt x="149" y="47"/>
                      <a:pt x="149" y="53"/>
                    </a:cubicBezTo>
                    <a:cubicBezTo>
                      <a:pt x="149" y="59"/>
                      <a:pt x="144" y="64"/>
                      <a:pt x="138" y="64"/>
                    </a:cubicBezTo>
                    <a:close/>
                    <a:moveTo>
                      <a:pt x="160" y="149"/>
                    </a:moveTo>
                    <a:cubicBezTo>
                      <a:pt x="154" y="149"/>
                      <a:pt x="149" y="144"/>
                      <a:pt x="149" y="138"/>
                    </a:cubicBezTo>
                    <a:cubicBezTo>
                      <a:pt x="149" y="132"/>
                      <a:pt x="154" y="128"/>
                      <a:pt x="160" y="128"/>
                    </a:cubicBezTo>
                    <a:cubicBezTo>
                      <a:pt x="166" y="128"/>
                      <a:pt x="170" y="132"/>
                      <a:pt x="170" y="138"/>
                    </a:cubicBezTo>
                    <a:cubicBezTo>
                      <a:pt x="170" y="144"/>
                      <a:pt x="166" y="149"/>
                      <a:pt x="160" y="149"/>
                    </a:cubicBezTo>
                    <a:close/>
                    <a:moveTo>
                      <a:pt x="160" y="106"/>
                    </a:moveTo>
                    <a:cubicBezTo>
                      <a:pt x="154" y="106"/>
                      <a:pt x="149" y="102"/>
                      <a:pt x="149" y="96"/>
                    </a:cubicBezTo>
                    <a:cubicBezTo>
                      <a:pt x="149" y="90"/>
                      <a:pt x="154" y="85"/>
                      <a:pt x="160" y="85"/>
                    </a:cubicBezTo>
                    <a:cubicBezTo>
                      <a:pt x="166" y="85"/>
                      <a:pt x="170" y="90"/>
                      <a:pt x="170" y="96"/>
                    </a:cubicBezTo>
                    <a:cubicBezTo>
                      <a:pt x="170" y="102"/>
                      <a:pt x="166" y="106"/>
                      <a:pt x="160" y="106"/>
                    </a:cubicBezTo>
                    <a:close/>
                    <a:moveTo>
                      <a:pt x="202" y="85"/>
                    </a:moveTo>
                    <a:cubicBezTo>
                      <a:pt x="208" y="85"/>
                      <a:pt x="213" y="90"/>
                      <a:pt x="213" y="96"/>
                    </a:cubicBezTo>
                    <a:cubicBezTo>
                      <a:pt x="213" y="102"/>
                      <a:pt x="208" y="106"/>
                      <a:pt x="202" y="106"/>
                    </a:cubicBezTo>
                    <a:cubicBezTo>
                      <a:pt x="196" y="106"/>
                      <a:pt x="192" y="102"/>
                      <a:pt x="192" y="96"/>
                    </a:cubicBezTo>
                    <a:cubicBezTo>
                      <a:pt x="192" y="90"/>
                      <a:pt x="196" y="85"/>
                      <a:pt x="202" y="85"/>
                    </a:cubicBezTo>
                    <a:close/>
                    <a:moveTo>
                      <a:pt x="202" y="128"/>
                    </a:moveTo>
                    <a:cubicBezTo>
                      <a:pt x="208" y="128"/>
                      <a:pt x="213" y="132"/>
                      <a:pt x="213" y="138"/>
                    </a:cubicBezTo>
                    <a:cubicBezTo>
                      <a:pt x="213" y="144"/>
                      <a:pt x="208" y="149"/>
                      <a:pt x="202" y="149"/>
                    </a:cubicBezTo>
                    <a:cubicBezTo>
                      <a:pt x="196" y="149"/>
                      <a:pt x="192" y="144"/>
                      <a:pt x="192" y="138"/>
                    </a:cubicBezTo>
                    <a:cubicBezTo>
                      <a:pt x="192" y="132"/>
                      <a:pt x="196" y="128"/>
                      <a:pt x="202" y="128"/>
                    </a:cubicBezTo>
                    <a:close/>
                    <a:moveTo>
                      <a:pt x="202" y="170"/>
                    </a:moveTo>
                    <a:cubicBezTo>
                      <a:pt x="208" y="170"/>
                      <a:pt x="213" y="175"/>
                      <a:pt x="213" y="181"/>
                    </a:cubicBezTo>
                    <a:cubicBezTo>
                      <a:pt x="213" y="187"/>
                      <a:pt x="208" y="192"/>
                      <a:pt x="202" y="192"/>
                    </a:cubicBezTo>
                    <a:cubicBezTo>
                      <a:pt x="196" y="192"/>
                      <a:pt x="192" y="187"/>
                      <a:pt x="192" y="181"/>
                    </a:cubicBezTo>
                    <a:cubicBezTo>
                      <a:pt x="192" y="175"/>
                      <a:pt x="196" y="170"/>
                      <a:pt x="202" y="170"/>
                    </a:cubicBezTo>
                    <a:close/>
                    <a:moveTo>
                      <a:pt x="202" y="213"/>
                    </a:moveTo>
                    <a:cubicBezTo>
                      <a:pt x="208" y="213"/>
                      <a:pt x="213" y="218"/>
                      <a:pt x="213" y="224"/>
                    </a:cubicBezTo>
                    <a:cubicBezTo>
                      <a:pt x="213" y="230"/>
                      <a:pt x="208" y="234"/>
                      <a:pt x="202" y="234"/>
                    </a:cubicBezTo>
                    <a:cubicBezTo>
                      <a:pt x="196" y="234"/>
                      <a:pt x="192" y="230"/>
                      <a:pt x="192" y="224"/>
                    </a:cubicBezTo>
                    <a:cubicBezTo>
                      <a:pt x="192" y="218"/>
                      <a:pt x="196" y="213"/>
                      <a:pt x="202" y="2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600"/>
              </a:p>
            </p:txBody>
          </p:sp>
          <p:sp>
            <p:nvSpPr>
              <p:cNvPr id="122" name="Rectangle 326">
                <a:extLst>
                  <a:ext uri="{FF2B5EF4-FFF2-40B4-BE49-F238E27FC236}">
                    <a16:creationId xmlns:a16="http://schemas.microsoft.com/office/drawing/2014/main" id="{0FB9BA9A-9284-0D4B-B2C9-137791D3CC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9" y="1955"/>
                <a:ext cx="14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600"/>
              </a:p>
            </p:txBody>
          </p:sp>
          <p:sp>
            <p:nvSpPr>
              <p:cNvPr id="123" name="Freeform 327">
                <a:extLst>
                  <a:ext uri="{FF2B5EF4-FFF2-40B4-BE49-F238E27FC236}">
                    <a16:creationId xmlns:a16="http://schemas.microsoft.com/office/drawing/2014/main" id="{6E4872D2-EF7D-C144-8FE0-0814D8933F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62" y="1749"/>
                <a:ext cx="340" cy="341"/>
              </a:xfrm>
              <a:custGeom>
                <a:avLst/>
                <a:gdLst>
                  <a:gd name="T0" fmla="*/ 256 w 512"/>
                  <a:gd name="T1" fmla="*/ 0 h 512"/>
                  <a:gd name="T2" fmla="*/ 0 w 512"/>
                  <a:gd name="T3" fmla="*/ 256 h 512"/>
                  <a:gd name="T4" fmla="*/ 256 w 512"/>
                  <a:gd name="T5" fmla="*/ 512 h 512"/>
                  <a:gd name="T6" fmla="*/ 512 w 512"/>
                  <a:gd name="T7" fmla="*/ 256 h 512"/>
                  <a:gd name="T8" fmla="*/ 256 w 512"/>
                  <a:gd name="T9" fmla="*/ 0 h 512"/>
                  <a:gd name="T10" fmla="*/ 395 w 512"/>
                  <a:gd name="T11" fmla="*/ 182 h 512"/>
                  <a:gd name="T12" fmla="*/ 395 w 512"/>
                  <a:gd name="T13" fmla="*/ 384 h 512"/>
                  <a:gd name="T14" fmla="*/ 384 w 512"/>
                  <a:gd name="T15" fmla="*/ 395 h 512"/>
                  <a:gd name="T16" fmla="*/ 128 w 512"/>
                  <a:gd name="T17" fmla="*/ 395 h 512"/>
                  <a:gd name="T18" fmla="*/ 117 w 512"/>
                  <a:gd name="T19" fmla="*/ 384 h 512"/>
                  <a:gd name="T20" fmla="*/ 117 w 512"/>
                  <a:gd name="T21" fmla="*/ 182 h 512"/>
                  <a:gd name="T22" fmla="*/ 107 w 512"/>
                  <a:gd name="T23" fmla="*/ 171 h 512"/>
                  <a:gd name="T24" fmla="*/ 117 w 512"/>
                  <a:gd name="T25" fmla="*/ 160 h 512"/>
                  <a:gd name="T26" fmla="*/ 181 w 512"/>
                  <a:gd name="T27" fmla="*/ 160 h 512"/>
                  <a:gd name="T28" fmla="*/ 181 w 512"/>
                  <a:gd name="T29" fmla="*/ 107 h 512"/>
                  <a:gd name="T30" fmla="*/ 192 w 512"/>
                  <a:gd name="T31" fmla="*/ 96 h 512"/>
                  <a:gd name="T32" fmla="*/ 320 w 512"/>
                  <a:gd name="T33" fmla="*/ 96 h 512"/>
                  <a:gd name="T34" fmla="*/ 331 w 512"/>
                  <a:gd name="T35" fmla="*/ 107 h 512"/>
                  <a:gd name="T36" fmla="*/ 331 w 512"/>
                  <a:gd name="T37" fmla="*/ 160 h 512"/>
                  <a:gd name="T38" fmla="*/ 395 w 512"/>
                  <a:gd name="T39" fmla="*/ 160 h 512"/>
                  <a:gd name="T40" fmla="*/ 405 w 512"/>
                  <a:gd name="T41" fmla="*/ 171 h 512"/>
                  <a:gd name="T42" fmla="*/ 395 w 512"/>
                  <a:gd name="T43" fmla="*/ 182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12" h="512">
                    <a:moveTo>
                      <a:pt x="256" y="0"/>
                    </a:moveTo>
                    <a:cubicBezTo>
                      <a:pt x="115" y="0"/>
                      <a:pt x="0" y="115"/>
                      <a:pt x="0" y="256"/>
                    </a:cubicBezTo>
                    <a:cubicBezTo>
                      <a:pt x="0" y="398"/>
                      <a:pt x="115" y="512"/>
                      <a:pt x="256" y="512"/>
                    </a:cubicBezTo>
                    <a:cubicBezTo>
                      <a:pt x="397" y="512"/>
                      <a:pt x="512" y="398"/>
                      <a:pt x="512" y="256"/>
                    </a:cubicBezTo>
                    <a:cubicBezTo>
                      <a:pt x="512" y="115"/>
                      <a:pt x="397" y="0"/>
                      <a:pt x="256" y="0"/>
                    </a:cubicBezTo>
                    <a:close/>
                    <a:moveTo>
                      <a:pt x="395" y="182"/>
                    </a:moveTo>
                    <a:cubicBezTo>
                      <a:pt x="395" y="384"/>
                      <a:pt x="395" y="384"/>
                      <a:pt x="395" y="384"/>
                    </a:cubicBezTo>
                    <a:cubicBezTo>
                      <a:pt x="395" y="390"/>
                      <a:pt x="390" y="395"/>
                      <a:pt x="384" y="395"/>
                    </a:cubicBezTo>
                    <a:cubicBezTo>
                      <a:pt x="128" y="395"/>
                      <a:pt x="128" y="395"/>
                      <a:pt x="128" y="395"/>
                    </a:cubicBezTo>
                    <a:cubicBezTo>
                      <a:pt x="122" y="395"/>
                      <a:pt x="117" y="390"/>
                      <a:pt x="117" y="384"/>
                    </a:cubicBezTo>
                    <a:cubicBezTo>
                      <a:pt x="117" y="182"/>
                      <a:pt x="117" y="182"/>
                      <a:pt x="117" y="182"/>
                    </a:cubicBezTo>
                    <a:cubicBezTo>
                      <a:pt x="111" y="182"/>
                      <a:pt x="107" y="177"/>
                      <a:pt x="107" y="171"/>
                    </a:cubicBezTo>
                    <a:cubicBezTo>
                      <a:pt x="107" y="165"/>
                      <a:pt x="111" y="160"/>
                      <a:pt x="117" y="160"/>
                    </a:cubicBezTo>
                    <a:cubicBezTo>
                      <a:pt x="181" y="160"/>
                      <a:pt x="181" y="160"/>
                      <a:pt x="181" y="160"/>
                    </a:cubicBezTo>
                    <a:cubicBezTo>
                      <a:pt x="181" y="107"/>
                      <a:pt x="181" y="107"/>
                      <a:pt x="181" y="107"/>
                    </a:cubicBezTo>
                    <a:cubicBezTo>
                      <a:pt x="181" y="101"/>
                      <a:pt x="186" y="96"/>
                      <a:pt x="192" y="96"/>
                    </a:cubicBezTo>
                    <a:cubicBezTo>
                      <a:pt x="320" y="96"/>
                      <a:pt x="320" y="96"/>
                      <a:pt x="320" y="96"/>
                    </a:cubicBezTo>
                    <a:cubicBezTo>
                      <a:pt x="326" y="96"/>
                      <a:pt x="331" y="101"/>
                      <a:pt x="331" y="107"/>
                    </a:cubicBezTo>
                    <a:cubicBezTo>
                      <a:pt x="331" y="160"/>
                      <a:pt x="331" y="160"/>
                      <a:pt x="331" y="160"/>
                    </a:cubicBezTo>
                    <a:cubicBezTo>
                      <a:pt x="395" y="160"/>
                      <a:pt x="395" y="160"/>
                      <a:pt x="395" y="160"/>
                    </a:cubicBezTo>
                    <a:cubicBezTo>
                      <a:pt x="401" y="160"/>
                      <a:pt x="405" y="165"/>
                      <a:pt x="405" y="171"/>
                    </a:cubicBezTo>
                    <a:cubicBezTo>
                      <a:pt x="405" y="177"/>
                      <a:pt x="401" y="182"/>
                      <a:pt x="395" y="1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600"/>
              </a:p>
            </p:txBody>
          </p:sp>
          <p:sp>
            <p:nvSpPr>
              <p:cNvPr id="124" name="Rectangle 328">
                <a:extLst>
                  <a:ext uri="{FF2B5EF4-FFF2-40B4-BE49-F238E27FC236}">
                    <a16:creationId xmlns:a16="http://schemas.microsoft.com/office/drawing/2014/main" id="{2E51E296-DBBF-484F-A6D8-278051BEB6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1" y="1955"/>
                <a:ext cx="14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600"/>
              </a:p>
            </p:txBody>
          </p: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1889179-4E76-7F42-A7CC-4067DA6DCB74}"/>
              </a:ext>
            </a:extLst>
          </p:cNvPr>
          <p:cNvGrpSpPr/>
          <p:nvPr/>
        </p:nvGrpSpPr>
        <p:grpSpPr>
          <a:xfrm>
            <a:off x="421119" y="5338171"/>
            <a:ext cx="1196331" cy="724045"/>
            <a:chOff x="5994124" y="2554702"/>
            <a:chExt cx="1196331" cy="72404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D4AD3D1-206B-4C48-B0A8-835410C54BDF}"/>
                </a:ext>
              </a:extLst>
            </p:cNvPr>
            <p:cNvSpPr txBox="1"/>
            <p:nvPr/>
          </p:nvSpPr>
          <p:spPr>
            <a:xfrm>
              <a:off x="5994124" y="2975266"/>
              <a:ext cx="1196331" cy="303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/>
                <a:t>Fundraising</a:t>
              </a:r>
            </a:p>
          </p:txBody>
        </p:sp>
        <p:sp>
          <p:nvSpPr>
            <p:cNvPr id="67" name="Freeform 910">
              <a:extLst>
                <a:ext uri="{FF2B5EF4-FFF2-40B4-BE49-F238E27FC236}">
                  <a16:creationId xmlns:a16="http://schemas.microsoft.com/office/drawing/2014/main" id="{3B410708-464E-5E40-BE42-B361CD62800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614986" y="2554702"/>
              <a:ext cx="367041" cy="367041"/>
            </a:xfrm>
            <a:custGeom>
              <a:avLst/>
              <a:gdLst>
                <a:gd name="T0" fmla="*/ 207 w 512"/>
                <a:gd name="T1" fmla="*/ 107 h 512"/>
                <a:gd name="T2" fmla="*/ 260 w 512"/>
                <a:gd name="T3" fmla="*/ 116 h 512"/>
                <a:gd name="T4" fmla="*/ 305 w 512"/>
                <a:gd name="T5" fmla="*/ 106 h 512"/>
                <a:gd name="T6" fmla="*/ 237 w 512"/>
                <a:gd name="T7" fmla="*/ 138 h 512"/>
                <a:gd name="T8" fmla="*/ 346 w 512"/>
                <a:gd name="T9" fmla="*/ 373 h 512"/>
                <a:gd name="T10" fmla="*/ 181 w 512"/>
                <a:gd name="T11" fmla="*/ 320 h 512"/>
                <a:gd name="T12" fmla="*/ 236 w 512"/>
                <a:gd name="T13" fmla="*/ 160 h 512"/>
                <a:gd name="T14" fmla="*/ 331 w 512"/>
                <a:gd name="T15" fmla="*/ 315 h 512"/>
                <a:gd name="T16" fmla="*/ 294 w 512"/>
                <a:gd name="T17" fmla="*/ 297 h 512"/>
                <a:gd name="T18" fmla="*/ 282 w 512"/>
                <a:gd name="T19" fmla="*/ 276 h 512"/>
                <a:gd name="T20" fmla="*/ 250 w 512"/>
                <a:gd name="T21" fmla="*/ 262 h 512"/>
                <a:gd name="T22" fmla="*/ 240 w 512"/>
                <a:gd name="T23" fmla="*/ 252 h 512"/>
                <a:gd name="T24" fmla="*/ 256 w 512"/>
                <a:gd name="T25" fmla="*/ 243 h 512"/>
                <a:gd name="T26" fmla="*/ 285 w 512"/>
                <a:gd name="T27" fmla="*/ 249 h 512"/>
                <a:gd name="T28" fmla="*/ 261 w 512"/>
                <a:gd name="T29" fmla="*/ 224 h 512"/>
                <a:gd name="T30" fmla="*/ 250 w 512"/>
                <a:gd name="T31" fmla="*/ 213 h 512"/>
                <a:gd name="T32" fmla="*/ 226 w 512"/>
                <a:gd name="T33" fmla="*/ 233 h 512"/>
                <a:gd name="T34" fmla="*/ 223 w 512"/>
                <a:gd name="T35" fmla="*/ 269 h 512"/>
                <a:gd name="T36" fmla="*/ 250 w 512"/>
                <a:gd name="T37" fmla="*/ 284 h 512"/>
                <a:gd name="T38" fmla="*/ 268 w 512"/>
                <a:gd name="T39" fmla="*/ 293 h 512"/>
                <a:gd name="T40" fmla="*/ 261 w 512"/>
                <a:gd name="T41" fmla="*/ 307 h 512"/>
                <a:gd name="T42" fmla="*/ 250 w 512"/>
                <a:gd name="T43" fmla="*/ 308 h 512"/>
                <a:gd name="T44" fmla="*/ 217 w 512"/>
                <a:gd name="T45" fmla="*/ 299 h 512"/>
                <a:gd name="T46" fmla="*/ 250 w 512"/>
                <a:gd name="T47" fmla="*/ 326 h 512"/>
                <a:gd name="T48" fmla="*/ 261 w 512"/>
                <a:gd name="T49" fmla="*/ 341 h 512"/>
                <a:gd name="T50" fmla="*/ 285 w 512"/>
                <a:gd name="T51" fmla="*/ 316 h 512"/>
                <a:gd name="T52" fmla="*/ 512 w 512"/>
                <a:gd name="T53" fmla="*/ 256 h 512"/>
                <a:gd name="T54" fmla="*/ 0 w 512"/>
                <a:gd name="T55" fmla="*/ 256 h 512"/>
                <a:gd name="T56" fmla="*/ 512 w 512"/>
                <a:gd name="T57" fmla="*/ 256 h 512"/>
                <a:gd name="T58" fmla="*/ 352 w 512"/>
                <a:gd name="T59" fmla="*/ 322 h 512"/>
                <a:gd name="T60" fmla="*/ 327 w 512"/>
                <a:gd name="T61" fmla="*/ 114 h 512"/>
                <a:gd name="T62" fmla="*/ 316 w 512"/>
                <a:gd name="T63" fmla="*/ 88 h 512"/>
                <a:gd name="T64" fmla="*/ 195 w 512"/>
                <a:gd name="T65" fmla="*/ 88 h 512"/>
                <a:gd name="T66" fmla="*/ 184 w 512"/>
                <a:gd name="T67" fmla="*/ 114 h 512"/>
                <a:gd name="T68" fmla="*/ 160 w 512"/>
                <a:gd name="T69" fmla="*/ 322 h 512"/>
                <a:gd name="T70" fmla="*/ 140 w 512"/>
                <a:gd name="T71" fmla="*/ 389 h 512"/>
                <a:gd name="T72" fmla="*/ 362 w 512"/>
                <a:gd name="T73" fmla="*/ 394 h 512"/>
                <a:gd name="T74" fmla="*/ 372 w 512"/>
                <a:gd name="T75" fmla="*/ 379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12" h="512">
                  <a:moveTo>
                    <a:pt x="237" y="138"/>
                  </a:moveTo>
                  <a:cubicBezTo>
                    <a:pt x="207" y="107"/>
                    <a:pt x="207" y="107"/>
                    <a:pt x="207" y="107"/>
                  </a:cubicBezTo>
                  <a:cubicBezTo>
                    <a:pt x="212" y="105"/>
                    <a:pt x="225" y="104"/>
                    <a:pt x="251" y="116"/>
                  </a:cubicBezTo>
                  <a:cubicBezTo>
                    <a:pt x="254" y="117"/>
                    <a:pt x="257" y="117"/>
                    <a:pt x="260" y="116"/>
                  </a:cubicBezTo>
                  <a:cubicBezTo>
                    <a:pt x="260" y="116"/>
                    <a:pt x="260" y="116"/>
                    <a:pt x="260" y="116"/>
                  </a:cubicBezTo>
                  <a:cubicBezTo>
                    <a:pt x="285" y="105"/>
                    <a:pt x="299" y="105"/>
                    <a:pt x="305" y="106"/>
                  </a:cubicBezTo>
                  <a:cubicBezTo>
                    <a:pt x="275" y="138"/>
                    <a:pt x="275" y="138"/>
                    <a:pt x="275" y="138"/>
                  </a:cubicBezTo>
                  <a:lnTo>
                    <a:pt x="237" y="138"/>
                  </a:lnTo>
                  <a:close/>
                  <a:moveTo>
                    <a:pt x="330" y="320"/>
                  </a:moveTo>
                  <a:cubicBezTo>
                    <a:pt x="330" y="334"/>
                    <a:pt x="339" y="357"/>
                    <a:pt x="346" y="373"/>
                  </a:cubicBezTo>
                  <a:cubicBezTo>
                    <a:pt x="165" y="373"/>
                    <a:pt x="165" y="373"/>
                    <a:pt x="165" y="373"/>
                  </a:cubicBezTo>
                  <a:cubicBezTo>
                    <a:pt x="172" y="357"/>
                    <a:pt x="181" y="334"/>
                    <a:pt x="181" y="320"/>
                  </a:cubicBezTo>
                  <a:cubicBezTo>
                    <a:pt x="181" y="318"/>
                    <a:pt x="181" y="316"/>
                    <a:pt x="180" y="315"/>
                  </a:cubicBezTo>
                  <a:cubicBezTo>
                    <a:pt x="178" y="312"/>
                    <a:pt x="143" y="237"/>
                    <a:pt x="236" y="160"/>
                  </a:cubicBezTo>
                  <a:cubicBezTo>
                    <a:pt x="275" y="160"/>
                    <a:pt x="275" y="160"/>
                    <a:pt x="275" y="160"/>
                  </a:cubicBezTo>
                  <a:cubicBezTo>
                    <a:pt x="368" y="237"/>
                    <a:pt x="333" y="312"/>
                    <a:pt x="331" y="315"/>
                  </a:cubicBezTo>
                  <a:cubicBezTo>
                    <a:pt x="331" y="316"/>
                    <a:pt x="330" y="318"/>
                    <a:pt x="330" y="320"/>
                  </a:cubicBezTo>
                  <a:close/>
                  <a:moveTo>
                    <a:pt x="294" y="297"/>
                  </a:moveTo>
                  <a:cubicBezTo>
                    <a:pt x="294" y="292"/>
                    <a:pt x="293" y="289"/>
                    <a:pt x="291" y="285"/>
                  </a:cubicBezTo>
                  <a:cubicBezTo>
                    <a:pt x="289" y="282"/>
                    <a:pt x="286" y="279"/>
                    <a:pt x="282" y="276"/>
                  </a:cubicBezTo>
                  <a:cubicBezTo>
                    <a:pt x="278" y="273"/>
                    <a:pt x="271" y="270"/>
                    <a:pt x="261" y="266"/>
                  </a:cubicBezTo>
                  <a:cubicBezTo>
                    <a:pt x="250" y="262"/>
                    <a:pt x="250" y="262"/>
                    <a:pt x="250" y="262"/>
                  </a:cubicBezTo>
                  <a:cubicBezTo>
                    <a:pt x="247" y="260"/>
                    <a:pt x="244" y="259"/>
                    <a:pt x="243" y="257"/>
                  </a:cubicBezTo>
                  <a:cubicBezTo>
                    <a:pt x="241" y="256"/>
                    <a:pt x="240" y="254"/>
                    <a:pt x="240" y="252"/>
                  </a:cubicBezTo>
                  <a:cubicBezTo>
                    <a:pt x="240" y="247"/>
                    <a:pt x="244" y="245"/>
                    <a:pt x="250" y="244"/>
                  </a:cubicBezTo>
                  <a:cubicBezTo>
                    <a:pt x="250" y="244"/>
                    <a:pt x="253" y="243"/>
                    <a:pt x="256" y="243"/>
                  </a:cubicBezTo>
                  <a:cubicBezTo>
                    <a:pt x="259" y="243"/>
                    <a:pt x="261" y="243"/>
                    <a:pt x="261" y="243"/>
                  </a:cubicBezTo>
                  <a:cubicBezTo>
                    <a:pt x="269" y="244"/>
                    <a:pt x="277" y="246"/>
                    <a:pt x="285" y="249"/>
                  </a:cubicBezTo>
                  <a:cubicBezTo>
                    <a:pt x="292" y="231"/>
                    <a:pt x="292" y="231"/>
                    <a:pt x="292" y="231"/>
                  </a:cubicBezTo>
                  <a:cubicBezTo>
                    <a:pt x="283" y="227"/>
                    <a:pt x="272" y="225"/>
                    <a:pt x="261" y="224"/>
                  </a:cubicBezTo>
                  <a:cubicBezTo>
                    <a:pt x="261" y="213"/>
                    <a:pt x="261" y="213"/>
                    <a:pt x="261" y="213"/>
                  </a:cubicBezTo>
                  <a:cubicBezTo>
                    <a:pt x="250" y="213"/>
                    <a:pt x="250" y="213"/>
                    <a:pt x="250" y="213"/>
                  </a:cubicBezTo>
                  <a:cubicBezTo>
                    <a:pt x="250" y="225"/>
                    <a:pt x="250" y="225"/>
                    <a:pt x="250" y="225"/>
                  </a:cubicBezTo>
                  <a:cubicBezTo>
                    <a:pt x="240" y="226"/>
                    <a:pt x="232" y="229"/>
                    <a:pt x="226" y="233"/>
                  </a:cubicBezTo>
                  <a:cubicBezTo>
                    <a:pt x="220" y="238"/>
                    <a:pt x="217" y="244"/>
                    <a:pt x="217" y="252"/>
                  </a:cubicBezTo>
                  <a:cubicBezTo>
                    <a:pt x="217" y="259"/>
                    <a:pt x="219" y="264"/>
                    <a:pt x="223" y="269"/>
                  </a:cubicBezTo>
                  <a:cubicBezTo>
                    <a:pt x="228" y="274"/>
                    <a:pt x="235" y="278"/>
                    <a:pt x="245" y="282"/>
                  </a:cubicBezTo>
                  <a:cubicBezTo>
                    <a:pt x="250" y="284"/>
                    <a:pt x="250" y="284"/>
                    <a:pt x="250" y="284"/>
                  </a:cubicBezTo>
                  <a:cubicBezTo>
                    <a:pt x="261" y="288"/>
                    <a:pt x="261" y="288"/>
                    <a:pt x="261" y="288"/>
                  </a:cubicBezTo>
                  <a:cubicBezTo>
                    <a:pt x="264" y="290"/>
                    <a:pt x="267" y="291"/>
                    <a:pt x="268" y="293"/>
                  </a:cubicBezTo>
                  <a:cubicBezTo>
                    <a:pt x="270" y="294"/>
                    <a:pt x="271" y="296"/>
                    <a:pt x="271" y="298"/>
                  </a:cubicBezTo>
                  <a:cubicBezTo>
                    <a:pt x="271" y="303"/>
                    <a:pt x="268" y="306"/>
                    <a:pt x="261" y="307"/>
                  </a:cubicBezTo>
                  <a:cubicBezTo>
                    <a:pt x="261" y="307"/>
                    <a:pt x="258" y="308"/>
                    <a:pt x="256" y="308"/>
                  </a:cubicBezTo>
                  <a:cubicBezTo>
                    <a:pt x="253" y="308"/>
                    <a:pt x="250" y="308"/>
                    <a:pt x="250" y="308"/>
                  </a:cubicBezTo>
                  <a:cubicBezTo>
                    <a:pt x="245" y="307"/>
                    <a:pt x="240" y="306"/>
                    <a:pt x="233" y="305"/>
                  </a:cubicBezTo>
                  <a:cubicBezTo>
                    <a:pt x="227" y="303"/>
                    <a:pt x="222" y="301"/>
                    <a:pt x="217" y="299"/>
                  </a:cubicBezTo>
                  <a:cubicBezTo>
                    <a:pt x="217" y="319"/>
                    <a:pt x="217" y="319"/>
                    <a:pt x="217" y="319"/>
                  </a:cubicBezTo>
                  <a:cubicBezTo>
                    <a:pt x="227" y="323"/>
                    <a:pt x="238" y="325"/>
                    <a:pt x="250" y="326"/>
                  </a:cubicBezTo>
                  <a:cubicBezTo>
                    <a:pt x="250" y="341"/>
                    <a:pt x="250" y="341"/>
                    <a:pt x="250" y="341"/>
                  </a:cubicBezTo>
                  <a:cubicBezTo>
                    <a:pt x="261" y="341"/>
                    <a:pt x="261" y="341"/>
                    <a:pt x="261" y="341"/>
                  </a:cubicBezTo>
                  <a:cubicBezTo>
                    <a:pt x="261" y="325"/>
                    <a:pt x="261" y="325"/>
                    <a:pt x="261" y="325"/>
                  </a:cubicBezTo>
                  <a:cubicBezTo>
                    <a:pt x="271" y="324"/>
                    <a:pt x="279" y="321"/>
                    <a:pt x="285" y="316"/>
                  </a:cubicBezTo>
                  <a:cubicBezTo>
                    <a:pt x="291" y="312"/>
                    <a:pt x="294" y="305"/>
                    <a:pt x="294" y="297"/>
                  </a:cubicBezTo>
                  <a:close/>
                  <a:moveTo>
                    <a:pt x="512" y="256"/>
                  </a:moveTo>
                  <a:cubicBezTo>
                    <a:pt x="512" y="397"/>
                    <a:pt x="397" y="512"/>
                    <a:pt x="256" y="512"/>
                  </a:cubicBezTo>
                  <a:cubicBezTo>
                    <a:pt x="114" y="512"/>
                    <a:pt x="0" y="397"/>
                    <a:pt x="0" y="256"/>
                  </a:cubicBezTo>
                  <a:cubicBezTo>
                    <a:pt x="0" y="114"/>
                    <a:pt x="114" y="0"/>
                    <a:pt x="256" y="0"/>
                  </a:cubicBezTo>
                  <a:cubicBezTo>
                    <a:pt x="397" y="0"/>
                    <a:pt x="512" y="114"/>
                    <a:pt x="512" y="256"/>
                  </a:cubicBezTo>
                  <a:close/>
                  <a:moveTo>
                    <a:pt x="372" y="379"/>
                  </a:moveTo>
                  <a:cubicBezTo>
                    <a:pt x="365" y="363"/>
                    <a:pt x="353" y="335"/>
                    <a:pt x="352" y="322"/>
                  </a:cubicBezTo>
                  <a:cubicBezTo>
                    <a:pt x="358" y="306"/>
                    <a:pt x="384" y="227"/>
                    <a:pt x="295" y="148"/>
                  </a:cubicBezTo>
                  <a:cubicBezTo>
                    <a:pt x="327" y="114"/>
                    <a:pt x="327" y="114"/>
                    <a:pt x="327" y="114"/>
                  </a:cubicBezTo>
                  <a:cubicBezTo>
                    <a:pt x="330" y="111"/>
                    <a:pt x="331" y="107"/>
                    <a:pt x="330" y="104"/>
                  </a:cubicBezTo>
                  <a:cubicBezTo>
                    <a:pt x="330" y="102"/>
                    <a:pt x="327" y="93"/>
                    <a:pt x="316" y="88"/>
                  </a:cubicBezTo>
                  <a:cubicBezTo>
                    <a:pt x="302" y="82"/>
                    <a:pt x="282" y="84"/>
                    <a:pt x="256" y="95"/>
                  </a:cubicBezTo>
                  <a:cubicBezTo>
                    <a:pt x="229" y="84"/>
                    <a:pt x="209" y="82"/>
                    <a:pt x="195" y="88"/>
                  </a:cubicBezTo>
                  <a:cubicBezTo>
                    <a:pt x="185" y="93"/>
                    <a:pt x="182" y="102"/>
                    <a:pt x="181" y="104"/>
                  </a:cubicBezTo>
                  <a:cubicBezTo>
                    <a:pt x="180" y="107"/>
                    <a:pt x="181" y="111"/>
                    <a:pt x="184" y="114"/>
                  </a:cubicBezTo>
                  <a:cubicBezTo>
                    <a:pt x="217" y="148"/>
                    <a:pt x="217" y="148"/>
                    <a:pt x="217" y="148"/>
                  </a:cubicBezTo>
                  <a:cubicBezTo>
                    <a:pt x="128" y="227"/>
                    <a:pt x="153" y="306"/>
                    <a:pt x="160" y="322"/>
                  </a:cubicBezTo>
                  <a:cubicBezTo>
                    <a:pt x="158" y="335"/>
                    <a:pt x="147" y="363"/>
                    <a:pt x="139" y="379"/>
                  </a:cubicBezTo>
                  <a:cubicBezTo>
                    <a:pt x="138" y="382"/>
                    <a:pt x="138" y="386"/>
                    <a:pt x="140" y="389"/>
                  </a:cubicBezTo>
                  <a:cubicBezTo>
                    <a:pt x="142" y="392"/>
                    <a:pt x="145" y="394"/>
                    <a:pt x="149" y="394"/>
                  </a:cubicBezTo>
                  <a:cubicBezTo>
                    <a:pt x="362" y="394"/>
                    <a:pt x="362" y="394"/>
                    <a:pt x="362" y="394"/>
                  </a:cubicBezTo>
                  <a:cubicBezTo>
                    <a:pt x="366" y="394"/>
                    <a:pt x="369" y="392"/>
                    <a:pt x="371" y="389"/>
                  </a:cubicBezTo>
                  <a:cubicBezTo>
                    <a:pt x="373" y="386"/>
                    <a:pt x="374" y="382"/>
                    <a:pt x="372" y="37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7C390F0F-77B4-5A4A-9DA2-082779143728}"/>
              </a:ext>
            </a:extLst>
          </p:cNvPr>
          <p:cNvGrpSpPr/>
          <p:nvPr/>
        </p:nvGrpSpPr>
        <p:grpSpPr>
          <a:xfrm>
            <a:off x="5674229" y="2841982"/>
            <a:ext cx="1498699" cy="555501"/>
            <a:chOff x="4008329" y="2208212"/>
            <a:chExt cx="1498699" cy="55550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85C190-F497-D846-B9C4-6610B31FB7E1}"/>
                </a:ext>
              </a:extLst>
            </p:cNvPr>
            <p:cNvSpPr txBox="1"/>
            <p:nvPr/>
          </p:nvSpPr>
          <p:spPr>
            <a:xfrm>
              <a:off x="4517395" y="2250944"/>
              <a:ext cx="989633" cy="512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70000"/>
                </a:lnSpc>
                <a:defRPr sz="1600"/>
              </a:lvl1pPr>
            </a:lstStyle>
            <a:p>
              <a:r>
                <a:rPr lang="en-US" dirty="0"/>
                <a:t>Church </a:t>
              </a:r>
              <a:br>
                <a:rPr lang="en-US" dirty="0"/>
              </a:br>
              <a:r>
                <a:rPr lang="en-US" dirty="0"/>
                <a:t>Calendar</a:t>
              </a:r>
            </a:p>
          </p:txBody>
        </p:sp>
        <p:sp>
          <p:nvSpPr>
            <p:cNvPr id="18" name="Freeform 805">
              <a:extLst>
                <a:ext uri="{FF2B5EF4-FFF2-40B4-BE49-F238E27FC236}">
                  <a16:creationId xmlns:a16="http://schemas.microsoft.com/office/drawing/2014/main" id="{E62E31AB-F9B1-6846-A69D-48904BE2C14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008329" y="2208212"/>
              <a:ext cx="532899" cy="532899"/>
            </a:xfrm>
            <a:custGeom>
              <a:avLst/>
              <a:gdLst>
                <a:gd name="T0" fmla="*/ 309 w 512"/>
                <a:gd name="T1" fmla="*/ 149 h 512"/>
                <a:gd name="T2" fmla="*/ 202 w 512"/>
                <a:gd name="T3" fmla="*/ 149 h 512"/>
                <a:gd name="T4" fmla="*/ 181 w 512"/>
                <a:gd name="T5" fmla="*/ 138 h 512"/>
                <a:gd name="T6" fmla="*/ 373 w 512"/>
                <a:gd name="T7" fmla="*/ 373 h 512"/>
                <a:gd name="T8" fmla="*/ 330 w 512"/>
                <a:gd name="T9" fmla="*/ 149 h 512"/>
                <a:gd name="T10" fmla="*/ 170 w 512"/>
                <a:gd name="T11" fmla="*/ 320 h 512"/>
                <a:gd name="T12" fmla="*/ 170 w 512"/>
                <a:gd name="T13" fmla="*/ 298 h 512"/>
                <a:gd name="T14" fmla="*/ 181 w 512"/>
                <a:gd name="T15" fmla="*/ 288 h 512"/>
                <a:gd name="T16" fmla="*/ 160 w 512"/>
                <a:gd name="T17" fmla="*/ 245 h 512"/>
                <a:gd name="T18" fmla="*/ 170 w 512"/>
                <a:gd name="T19" fmla="*/ 256 h 512"/>
                <a:gd name="T20" fmla="*/ 170 w 512"/>
                <a:gd name="T21" fmla="*/ 192 h 512"/>
                <a:gd name="T22" fmla="*/ 213 w 512"/>
                <a:gd name="T23" fmla="*/ 341 h 512"/>
                <a:gd name="T24" fmla="*/ 224 w 512"/>
                <a:gd name="T25" fmla="*/ 330 h 512"/>
                <a:gd name="T26" fmla="*/ 202 w 512"/>
                <a:gd name="T27" fmla="*/ 288 h 512"/>
                <a:gd name="T28" fmla="*/ 213 w 512"/>
                <a:gd name="T29" fmla="*/ 298 h 512"/>
                <a:gd name="T30" fmla="*/ 213 w 512"/>
                <a:gd name="T31" fmla="*/ 234 h 512"/>
                <a:gd name="T32" fmla="*/ 213 w 512"/>
                <a:gd name="T33" fmla="*/ 213 h 512"/>
                <a:gd name="T34" fmla="*/ 224 w 512"/>
                <a:gd name="T35" fmla="*/ 202 h 512"/>
                <a:gd name="T36" fmla="*/ 245 w 512"/>
                <a:gd name="T37" fmla="*/ 330 h 512"/>
                <a:gd name="T38" fmla="*/ 256 w 512"/>
                <a:gd name="T39" fmla="*/ 341 h 512"/>
                <a:gd name="T40" fmla="*/ 256 w 512"/>
                <a:gd name="T41" fmla="*/ 277 h 512"/>
                <a:gd name="T42" fmla="*/ 256 w 512"/>
                <a:gd name="T43" fmla="*/ 256 h 512"/>
                <a:gd name="T44" fmla="*/ 266 w 512"/>
                <a:gd name="T45" fmla="*/ 245 h 512"/>
                <a:gd name="T46" fmla="*/ 245 w 512"/>
                <a:gd name="T47" fmla="*/ 202 h 512"/>
                <a:gd name="T48" fmla="*/ 256 w 512"/>
                <a:gd name="T49" fmla="*/ 213 h 512"/>
                <a:gd name="T50" fmla="*/ 298 w 512"/>
                <a:gd name="T51" fmla="*/ 320 h 512"/>
                <a:gd name="T52" fmla="*/ 298 w 512"/>
                <a:gd name="T53" fmla="*/ 298 h 512"/>
                <a:gd name="T54" fmla="*/ 309 w 512"/>
                <a:gd name="T55" fmla="*/ 288 h 512"/>
                <a:gd name="T56" fmla="*/ 288 w 512"/>
                <a:gd name="T57" fmla="*/ 245 h 512"/>
                <a:gd name="T58" fmla="*/ 298 w 512"/>
                <a:gd name="T59" fmla="*/ 256 h 512"/>
                <a:gd name="T60" fmla="*/ 298 w 512"/>
                <a:gd name="T61" fmla="*/ 192 h 512"/>
                <a:gd name="T62" fmla="*/ 341 w 512"/>
                <a:gd name="T63" fmla="*/ 298 h 512"/>
                <a:gd name="T64" fmla="*/ 352 w 512"/>
                <a:gd name="T65" fmla="*/ 288 h 512"/>
                <a:gd name="T66" fmla="*/ 330 w 512"/>
                <a:gd name="T67" fmla="*/ 245 h 512"/>
                <a:gd name="T68" fmla="*/ 341 w 512"/>
                <a:gd name="T69" fmla="*/ 256 h 512"/>
                <a:gd name="T70" fmla="*/ 341 w 512"/>
                <a:gd name="T71" fmla="*/ 213 h 512"/>
                <a:gd name="T72" fmla="*/ 256 w 512"/>
                <a:gd name="T73" fmla="*/ 0 h 512"/>
                <a:gd name="T74" fmla="*/ 512 w 512"/>
                <a:gd name="T75" fmla="*/ 256 h 512"/>
                <a:gd name="T76" fmla="*/ 384 w 512"/>
                <a:gd name="T77" fmla="*/ 394 h 512"/>
                <a:gd name="T78" fmla="*/ 117 w 512"/>
                <a:gd name="T79" fmla="*/ 128 h 512"/>
                <a:gd name="T80" fmla="*/ 181 w 512"/>
                <a:gd name="T81" fmla="*/ 106 h 512"/>
                <a:gd name="T82" fmla="*/ 202 w 512"/>
                <a:gd name="T83" fmla="*/ 117 h 512"/>
                <a:gd name="T84" fmla="*/ 320 w 512"/>
                <a:gd name="T85" fmla="*/ 96 h 512"/>
                <a:gd name="T86" fmla="*/ 384 w 512"/>
                <a:gd name="T87" fmla="*/ 117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12" h="512">
                  <a:moveTo>
                    <a:pt x="330" y="149"/>
                  </a:moveTo>
                  <a:cubicBezTo>
                    <a:pt x="330" y="155"/>
                    <a:pt x="326" y="160"/>
                    <a:pt x="320" y="160"/>
                  </a:cubicBezTo>
                  <a:cubicBezTo>
                    <a:pt x="314" y="160"/>
                    <a:pt x="309" y="155"/>
                    <a:pt x="309" y="149"/>
                  </a:cubicBezTo>
                  <a:cubicBezTo>
                    <a:pt x="309" y="138"/>
                    <a:pt x="309" y="138"/>
                    <a:pt x="309" y="138"/>
                  </a:cubicBezTo>
                  <a:cubicBezTo>
                    <a:pt x="202" y="138"/>
                    <a:pt x="202" y="138"/>
                    <a:pt x="202" y="138"/>
                  </a:cubicBezTo>
                  <a:cubicBezTo>
                    <a:pt x="202" y="149"/>
                    <a:pt x="202" y="149"/>
                    <a:pt x="202" y="149"/>
                  </a:cubicBezTo>
                  <a:cubicBezTo>
                    <a:pt x="202" y="155"/>
                    <a:pt x="198" y="160"/>
                    <a:pt x="192" y="160"/>
                  </a:cubicBezTo>
                  <a:cubicBezTo>
                    <a:pt x="186" y="160"/>
                    <a:pt x="181" y="155"/>
                    <a:pt x="181" y="149"/>
                  </a:cubicBezTo>
                  <a:cubicBezTo>
                    <a:pt x="181" y="138"/>
                    <a:pt x="181" y="138"/>
                    <a:pt x="181" y="138"/>
                  </a:cubicBezTo>
                  <a:cubicBezTo>
                    <a:pt x="138" y="138"/>
                    <a:pt x="138" y="138"/>
                    <a:pt x="138" y="138"/>
                  </a:cubicBezTo>
                  <a:cubicBezTo>
                    <a:pt x="138" y="373"/>
                    <a:pt x="138" y="373"/>
                    <a:pt x="138" y="373"/>
                  </a:cubicBezTo>
                  <a:cubicBezTo>
                    <a:pt x="373" y="373"/>
                    <a:pt x="373" y="373"/>
                    <a:pt x="373" y="373"/>
                  </a:cubicBezTo>
                  <a:cubicBezTo>
                    <a:pt x="373" y="138"/>
                    <a:pt x="373" y="138"/>
                    <a:pt x="373" y="138"/>
                  </a:cubicBezTo>
                  <a:cubicBezTo>
                    <a:pt x="330" y="138"/>
                    <a:pt x="330" y="138"/>
                    <a:pt x="330" y="138"/>
                  </a:cubicBezTo>
                  <a:lnTo>
                    <a:pt x="330" y="149"/>
                  </a:lnTo>
                  <a:close/>
                  <a:moveTo>
                    <a:pt x="170" y="341"/>
                  </a:moveTo>
                  <a:cubicBezTo>
                    <a:pt x="164" y="341"/>
                    <a:pt x="160" y="336"/>
                    <a:pt x="160" y="330"/>
                  </a:cubicBezTo>
                  <a:cubicBezTo>
                    <a:pt x="160" y="324"/>
                    <a:pt x="164" y="320"/>
                    <a:pt x="170" y="320"/>
                  </a:cubicBezTo>
                  <a:cubicBezTo>
                    <a:pt x="176" y="320"/>
                    <a:pt x="181" y="324"/>
                    <a:pt x="181" y="330"/>
                  </a:cubicBezTo>
                  <a:cubicBezTo>
                    <a:pt x="181" y="336"/>
                    <a:pt x="176" y="341"/>
                    <a:pt x="170" y="341"/>
                  </a:cubicBezTo>
                  <a:close/>
                  <a:moveTo>
                    <a:pt x="170" y="298"/>
                  </a:moveTo>
                  <a:cubicBezTo>
                    <a:pt x="164" y="298"/>
                    <a:pt x="160" y="294"/>
                    <a:pt x="160" y="288"/>
                  </a:cubicBezTo>
                  <a:cubicBezTo>
                    <a:pt x="160" y="282"/>
                    <a:pt x="164" y="277"/>
                    <a:pt x="170" y="277"/>
                  </a:cubicBezTo>
                  <a:cubicBezTo>
                    <a:pt x="176" y="277"/>
                    <a:pt x="181" y="282"/>
                    <a:pt x="181" y="288"/>
                  </a:cubicBezTo>
                  <a:cubicBezTo>
                    <a:pt x="181" y="294"/>
                    <a:pt x="176" y="298"/>
                    <a:pt x="170" y="298"/>
                  </a:cubicBezTo>
                  <a:close/>
                  <a:moveTo>
                    <a:pt x="170" y="256"/>
                  </a:moveTo>
                  <a:cubicBezTo>
                    <a:pt x="164" y="256"/>
                    <a:pt x="160" y="251"/>
                    <a:pt x="160" y="245"/>
                  </a:cubicBezTo>
                  <a:cubicBezTo>
                    <a:pt x="160" y="239"/>
                    <a:pt x="164" y="234"/>
                    <a:pt x="170" y="234"/>
                  </a:cubicBezTo>
                  <a:cubicBezTo>
                    <a:pt x="176" y="234"/>
                    <a:pt x="181" y="239"/>
                    <a:pt x="181" y="245"/>
                  </a:cubicBezTo>
                  <a:cubicBezTo>
                    <a:pt x="181" y="251"/>
                    <a:pt x="176" y="256"/>
                    <a:pt x="170" y="256"/>
                  </a:cubicBezTo>
                  <a:close/>
                  <a:moveTo>
                    <a:pt x="170" y="213"/>
                  </a:moveTo>
                  <a:cubicBezTo>
                    <a:pt x="164" y="213"/>
                    <a:pt x="160" y="208"/>
                    <a:pt x="160" y="202"/>
                  </a:cubicBezTo>
                  <a:cubicBezTo>
                    <a:pt x="160" y="196"/>
                    <a:pt x="164" y="192"/>
                    <a:pt x="170" y="192"/>
                  </a:cubicBezTo>
                  <a:cubicBezTo>
                    <a:pt x="176" y="192"/>
                    <a:pt x="181" y="196"/>
                    <a:pt x="181" y="202"/>
                  </a:cubicBezTo>
                  <a:cubicBezTo>
                    <a:pt x="181" y="208"/>
                    <a:pt x="176" y="213"/>
                    <a:pt x="170" y="213"/>
                  </a:cubicBezTo>
                  <a:close/>
                  <a:moveTo>
                    <a:pt x="213" y="341"/>
                  </a:moveTo>
                  <a:cubicBezTo>
                    <a:pt x="207" y="341"/>
                    <a:pt x="202" y="336"/>
                    <a:pt x="202" y="330"/>
                  </a:cubicBezTo>
                  <a:cubicBezTo>
                    <a:pt x="202" y="324"/>
                    <a:pt x="207" y="320"/>
                    <a:pt x="213" y="320"/>
                  </a:cubicBezTo>
                  <a:cubicBezTo>
                    <a:pt x="219" y="320"/>
                    <a:pt x="224" y="324"/>
                    <a:pt x="224" y="330"/>
                  </a:cubicBezTo>
                  <a:cubicBezTo>
                    <a:pt x="224" y="336"/>
                    <a:pt x="219" y="341"/>
                    <a:pt x="213" y="341"/>
                  </a:cubicBezTo>
                  <a:close/>
                  <a:moveTo>
                    <a:pt x="213" y="298"/>
                  </a:moveTo>
                  <a:cubicBezTo>
                    <a:pt x="207" y="298"/>
                    <a:pt x="202" y="294"/>
                    <a:pt x="202" y="288"/>
                  </a:cubicBezTo>
                  <a:cubicBezTo>
                    <a:pt x="202" y="282"/>
                    <a:pt x="207" y="277"/>
                    <a:pt x="213" y="277"/>
                  </a:cubicBezTo>
                  <a:cubicBezTo>
                    <a:pt x="219" y="277"/>
                    <a:pt x="224" y="282"/>
                    <a:pt x="224" y="288"/>
                  </a:cubicBezTo>
                  <a:cubicBezTo>
                    <a:pt x="224" y="294"/>
                    <a:pt x="219" y="298"/>
                    <a:pt x="213" y="298"/>
                  </a:cubicBezTo>
                  <a:close/>
                  <a:moveTo>
                    <a:pt x="213" y="256"/>
                  </a:moveTo>
                  <a:cubicBezTo>
                    <a:pt x="207" y="256"/>
                    <a:pt x="202" y="251"/>
                    <a:pt x="202" y="245"/>
                  </a:cubicBezTo>
                  <a:cubicBezTo>
                    <a:pt x="202" y="239"/>
                    <a:pt x="207" y="234"/>
                    <a:pt x="213" y="234"/>
                  </a:cubicBezTo>
                  <a:cubicBezTo>
                    <a:pt x="219" y="234"/>
                    <a:pt x="224" y="239"/>
                    <a:pt x="224" y="245"/>
                  </a:cubicBezTo>
                  <a:cubicBezTo>
                    <a:pt x="224" y="251"/>
                    <a:pt x="219" y="256"/>
                    <a:pt x="213" y="256"/>
                  </a:cubicBezTo>
                  <a:close/>
                  <a:moveTo>
                    <a:pt x="213" y="213"/>
                  </a:moveTo>
                  <a:cubicBezTo>
                    <a:pt x="207" y="213"/>
                    <a:pt x="202" y="208"/>
                    <a:pt x="202" y="202"/>
                  </a:cubicBezTo>
                  <a:cubicBezTo>
                    <a:pt x="202" y="196"/>
                    <a:pt x="207" y="192"/>
                    <a:pt x="213" y="192"/>
                  </a:cubicBezTo>
                  <a:cubicBezTo>
                    <a:pt x="219" y="192"/>
                    <a:pt x="224" y="196"/>
                    <a:pt x="224" y="202"/>
                  </a:cubicBezTo>
                  <a:cubicBezTo>
                    <a:pt x="224" y="208"/>
                    <a:pt x="219" y="213"/>
                    <a:pt x="213" y="213"/>
                  </a:cubicBezTo>
                  <a:close/>
                  <a:moveTo>
                    <a:pt x="256" y="341"/>
                  </a:moveTo>
                  <a:cubicBezTo>
                    <a:pt x="250" y="341"/>
                    <a:pt x="245" y="336"/>
                    <a:pt x="245" y="330"/>
                  </a:cubicBezTo>
                  <a:cubicBezTo>
                    <a:pt x="245" y="324"/>
                    <a:pt x="250" y="320"/>
                    <a:pt x="256" y="320"/>
                  </a:cubicBezTo>
                  <a:cubicBezTo>
                    <a:pt x="262" y="320"/>
                    <a:pt x="266" y="324"/>
                    <a:pt x="266" y="330"/>
                  </a:cubicBezTo>
                  <a:cubicBezTo>
                    <a:pt x="266" y="336"/>
                    <a:pt x="262" y="341"/>
                    <a:pt x="256" y="341"/>
                  </a:cubicBezTo>
                  <a:close/>
                  <a:moveTo>
                    <a:pt x="256" y="298"/>
                  </a:moveTo>
                  <a:cubicBezTo>
                    <a:pt x="250" y="298"/>
                    <a:pt x="245" y="294"/>
                    <a:pt x="245" y="288"/>
                  </a:cubicBezTo>
                  <a:cubicBezTo>
                    <a:pt x="245" y="282"/>
                    <a:pt x="250" y="277"/>
                    <a:pt x="256" y="277"/>
                  </a:cubicBezTo>
                  <a:cubicBezTo>
                    <a:pt x="262" y="277"/>
                    <a:pt x="266" y="282"/>
                    <a:pt x="266" y="288"/>
                  </a:cubicBezTo>
                  <a:cubicBezTo>
                    <a:pt x="266" y="294"/>
                    <a:pt x="262" y="298"/>
                    <a:pt x="256" y="298"/>
                  </a:cubicBezTo>
                  <a:close/>
                  <a:moveTo>
                    <a:pt x="256" y="256"/>
                  </a:moveTo>
                  <a:cubicBezTo>
                    <a:pt x="250" y="256"/>
                    <a:pt x="245" y="251"/>
                    <a:pt x="245" y="245"/>
                  </a:cubicBezTo>
                  <a:cubicBezTo>
                    <a:pt x="245" y="239"/>
                    <a:pt x="250" y="234"/>
                    <a:pt x="256" y="234"/>
                  </a:cubicBezTo>
                  <a:cubicBezTo>
                    <a:pt x="262" y="234"/>
                    <a:pt x="266" y="239"/>
                    <a:pt x="266" y="245"/>
                  </a:cubicBezTo>
                  <a:cubicBezTo>
                    <a:pt x="266" y="251"/>
                    <a:pt x="262" y="256"/>
                    <a:pt x="256" y="256"/>
                  </a:cubicBezTo>
                  <a:close/>
                  <a:moveTo>
                    <a:pt x="256" y="213"/>
                  </a:moveTo>
                  <a:cubicBezTo>
                    <a:pt x="250" y="213"/>
                    <a:pt x="245" y="208"/>
                    <a:pt x="245" y="202"/>
                  </a:cubicBezTo>
                  <a:cubicBezTo>
                    <a:pt x="245" y="196"/>
                    <a:pt x="250" y="192"/>
                    <a:pt x="256" y="192"/>
                  </a:cubicBezTo>
                  <a:cubicBezTo>
                    <a:pt x="262" y="192"/>
                    <a:pt x="266" y="196"/>
                    <a:pt x="266" y="202"/>
                  </a:cubicBezTo>
                  <a:cubicBezTo>
                    <a:pt x="266" y="208"/>
                    <a:pt x="262" y="213"/>
                    <a:pt x="256" y="213"/>
                  </a:cubicBezTo>
                  <a:close/>
                  <a:moveTo>
                    <a:pt x="298" y="341"/>
                  </a:moveTo>
                  <a:cubicBezTo>
                    <a:pt x="292" y="341"/>
                    <a:pt x="288" y="336"/>
                    <a:pt x="288" y="330"/>
                  </a:cubicBezTo>
                  <a:cubicBezTo>
                    <a:pt x="288" y="324"/>
                    <a:pt x="292" y="320"/>
                    <a:pt x="298" y="320"/>
                  </a:cubicBezTo>
                  <a:cubicBezTo>
                    <a:pt x="304" y="320"/>
                    <a:pt x="309" y="324"/>
                    <a:pt x="309" y="330"/>
                  </a:cubicBezTo>
                  <a:cubicBezTo>
                    <a:pt x="309" y="336"/>
                    <a:pt x="304" y="341"/>
                    <a:pt x="298" y="341"/>
                  </a:cubicBezTo>
                  <a:close/>
                  <a:moveTo>
                    <a:pt x="298" y="298"/>
                  </a:moveTo>
                  <a:cubicBezTo>
                    <a:pt x="292" y="298"/>
                    <a:pt x="288" y="294"/>
                    <a:pt x="288" y="288"/>
                  </a:cubicBezTo>
                  <a:cubicBezTo>
                    <a:pt x="288" y="282"/>
                    <a:pt x="292" y="277"/>
                    <a:pt x="298" y="277"/>
                  </a:cubicBezTo>
                  <a:cubicBezTo>
                    <a:pt x="304" y="277"/>
                    <a:pt x="309" y="282"/>
                    <a:pt x="309" y="288"/>
                  </a:cubicBezTo>
                  <a:cubicBezTo>
                    <a:pt x="309" y="294"/>
                    <a:pt x="304" y="298"/>
                    <a:pt x="298" y="298"/>
                  </a:cubicBezTo>
                  <a:close/>
                  <a:moveTo>
                    <a:pt x="298" y="256"/>
                  </a:moveTo>
                  <a:cubicBezTo>
                    <a:pt x="292" y="256"/>
                    <a:pt x="288" y="251"/>
                    <a:pt x="288" y="245"/>
                  </a:cubicBezTo>
                  <a:cubicBezTo>
                    <a:pt x="288" y="239"/>
                    <a:pt x="292" y="234"/>
                    <a:pt x="298" y="234"/>
                  </a:cubicBezTo>
                  <a:cubicBezTo>
                    <a:pt x="304" y="234"/>
                    <a:pt x="309" y="239"/>
                    <a:pt x="309" y="245"/>
                  </a:cubicBezTo>
                  <a:cubicBezTo>
                    <a:pt x="309" y="251"/>
                    <a:pt x="304" y="256"/>
                    <a:pt x="298" y="256"/>
                  </a:cubicBezTo>
                  <a:close/>
                  <a:moveTo>
                    <a:pt x="298" y="213"/>
                  </a:moveTo>
                  <a:cubicBezTo>
                    <a:pt x="292" y="213"/>
                    <a:pt x="288" y="208"/>
                    <a:pt x="288" y="202"/>
                  </a:cubicBezTo>
                  <a:cubicBezTo>
                    <a:pt x="288" y="196"/>
                    <a:pt x="292" y="192"/>
                    <a:pt x="298" y="192"/>
                  </a:cubicBezTo>
                  <a:cubicBezTo>
                    <a:pt x="304" y="192"/>
                    <a:pt x="309" y="196"/>
                    <a:pt x="309" y="202"/>
                  </a:cubicBezTo>
                  <a:cubicBezTo>
                    <a:pt x="309" y="208"/>
                    <a:pt x="304" y="213"/>
                    <a:pt x="298" y="213"/>
                  </a:cubicBezTo>
                  <a:close/>
                  <a:moveTo>
                    <a:pt x="341" y="298"/>
                  </a:moveTo>
                  <a:cubicBezTo>
                    <a:pt x="335" y="298"/>
                    <a:pt x="330" y="294"/>
                    <a:pt x="330" y="288"/>
                  </a:cubicBezTo>
                  <a:cubicBezTo>
                    <a:pt x="330" y="282"/>
                    <a:pt x="335" y="277"/>
                    <a:pt x="341" y="277"/>
                  </a:cubicBezTo>
                  <a:cubicBezTo>
                    <a:pt x="347" y="277"/>
                    <a:pt x="352" y="282"/>
                    <a:pt x="352" y="288"/>
                  </a:cubicBezTo>
                  <a:cubicBezTo>
                    <a:pt x="352" y="294"/>
                    <a:pt x="347" y="298"/>
                    <a:pt x="341" y="298"/>
                  </a:cubicBezTo>
                  <a:close/>
                  <a:moveTo>
                    <a:pt x="341" y="256"/>
                  </a:moveTo>
                  <a:cubicBezTo>
                    <a:pt x="335" y="256"/>
                    <a:pt x="330" y="251"/>
                    <a:pt x="330" y="245"/>
                  </a:cubicBezTo>
                  <a:cubicBezTo>
                    <a:pt x="330" y="239"/>
                    <a:pt x="335" y="234"/>
                    <a:pt x="341" y="234"/>
                  </a:cubicBezTo>
                  <a:cubicBezTo>
                    <a:pt x="347" y="234"/>
                    <a:pt x="352" y="239"/>
                    <a:pt x="352" y="245"/>
                  </a:cubicBezTo>
                  <a:cubicBezTo>
                    <a:pt x="352" y="251"/>
                    <a:pt x="347" y="256"/>
                    <a:pt x="341" y="256"/>
                  </a:cubicBezTo>
                  <a:close/>
                  <a:moveTo>
                    <a:pt x="341" y="192"/>
                  </a:moveTo>
                  <a:cubicBezTo>
                    <a:pt x="347" y="192"/>
                    <a:pt x="352" y="196"/>
                    <a:pt x="352" y="202"/>
                  </a:cubicBezTo>
                  <a:cubicBezTo>
                    <a:pt x="352" y="208"/>
                    <a:pt x="347" y="213"/>
                    <a:pt x="341" y="213"/>
                  </a:cubicBezTo>
                  <a:cubicBezTo>
                    <a:pt x="335" y="213"/>
                    <a:pt x="330" y="208"/>
                    <a:pt x="330" y="202"/>
                  </a:cubicBezTo>
                  <a:cubicBezTo>
                    <a:pt x="330" y="196"/>
                    <a:pt x="335" y="192"/>
                    <a:pt x="341" y="192"/>
                  </a:cubicBezTo>
                  <a:close/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  <a:moveTo>
                    <a:pt x="394" y="384"/>
                  </a:moveTo>
                  <a:cubicBezTo>
                    <a:pt x="394" y="390"/>
                    <a:pt x="390" y="394"/>
                    <a:pt x="384" y="394"/>
                  </a:cubicBezTo>
                  <a:cubicBezTo>
                    <a:pt x="128" y="394"/>
                    <a:pt x="128" y="394"/>
                    <a:pt x="128" y="394"/>
                  </a:cubicBezTo>
                  <a:cubicBezTo>
                    <a:pt x="122" y="394"/>
                    <a:pt x="117" y="390"/>
                    <a:pt x="117" y="384"/>
                  </a:cubicBezTo>
                  <a:cubicBezTo>
                    <a:pt x="117" y="128"/>
                    <a:pt x="117" y="128"/>
                    <a:pt x="117" y="128"/>
                  </a:cubicBezTo>
                  <a:cubicBezTo>
                    <a:pt x="117" y="122"/>
                    <a:pt x="122" y="117"/>
                    <a:pt x="128" y="117"/>
                  </a:cubicBezTo>
                  <a:cubicBezTo>
                    <a:pt x="181" y="117"/>
                    <a:pt x="181" y="117"/>
                    <a:pt x="181" y="117"/>
                  </a:cubicBezTo>
                  <a:cubicBezTo>
                    <a:pt x="181" y="106"/>
                    <a:pt x="181" y="106"/>
                    <a:pt x="181" y="106"/>
                  </a:cubicBezTo>
                  <a:cubicBezTo>
                    <a:pt x="181" y="100"/>
                    <a:pt x="186" y="96"/>
                    <a:pt x="192" y="96"/>
                  </a:cubicBezTo>
                  <a:cubicBezTo>
                    <a:pt x="198" y="96"/>
                    <a:pt x="202" y="100"/>
                    <a:pt x="202" y="106"/>
                  </a:cubicBezTo>
                  <a:cubicBezTo>
                    <a:pt x="202" y="117"/>
                    <a:pt x="202" y="117"/>
                    <a:pt x="202" y="117"/>
                  </a:cubicBezTo>
                  <a:cubicBezTo>
                    <a:pt x="309" y="117"/>
                    <a:pt x="309" y="117"/>
                    <a:pt x="309" y="117"/>
                  </a:cubicBezTo>
                  <a:cubicBezTo>
                    <a:pt x="309" y="106"/>
                    <a:pt x="309" y="106"/>
                    <a:pt x="309" y="106"/>
                  </a:cubicBezTo>
                  <a:cubicBezTo>
                    <a:pt x="309" y="100"/>
                    <a:pt x="314" y="96"/>
                    <a:pt x="320" y="96"/>
                  </a:cubicBezTo>
                  <a:cubicBezTo>
                    <a:pt x="326" y="96"/>
                    <a:pt x="330" y="100"/>
                    <a:pt x="330" y="106"/>
                  </a:cubicBezTo>
                  <a:cubicBezTo>
                    <a:pt x="330" y="117"/>
                    <a:pt x="330" y="117"/>
                    <a:pt x="330" y="117"/>
                  </a:cubicBezTo>
                  <a:cubicBezTo>
                    <a:pt x="384" y="117"/>
                    <a:pt x="384" y="117"/>
                    <a:pt x="384" y="117"/>
                  </a:cubicBezTo>
                  <a:cubicBezTo>
                    <a:pt x="390" y="117"/>
                    <a:pt x="394" y="122"/>
                    <a:pt x="394" y="128"/>
                  </a:cubicBezTo>
                  <a:lnTo>
                    <a:pt x="394" y="38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DA49FAF-63DE-594C-AF70-B0CEAE27284E}"/>
              </a:ext>
            </a:extLst>
          </p:cNvPr>
          <p:cNvGrpSpPr/>
          <p:nvPr/>
        </p:nvGrpSpPr>
        <p:grpSpPr>
          <a:xfrm>
            <a:off x="4567550" y="2666007"/>
            <a:ext cx="1196787" cy="448136"/>
            <a:chOff x="4082542" y="4756832"/>
            <a:chExt cx="1196787" cy="44813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F9DDBE1-7A73-DD4C-8A85-756B2675D269}"/>
                </a:ext>
              </a:extLst>
            </p:cNvPr>
            <p:cNvSpPr txBox="1"/>
            <p:nvPr/>
          </p:nvSpPr>
          <p:spPr>
            <a:xfrm>
              <a:off x="4417617" y="4756832"/>
              <a:ext cx="861712" cy="448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70000"/>
                </a:lnSpc>
                <a:defRPr sz="1600"/>
              </a:lvl1pPr>
            </a:lstStyle>
            <a:p>
              <a:r>
                <a:rPr lang="en-US" dirty="0"/>
                <a:t>Church </a:t>
              </a:r>
              <a:br>
                <a:rPr lang="en-US" dirty="0"/>
              </a:br>
              <a:r>
                <a:rPr lang="en-US" dirty="0"/>
                <a:t>Events</a:t>
              </a:r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22FC1943-9530-854B-8092-D3AAA6DA782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082542" y="4757231"/>
              <a:ext cx="369676" cy="369676"/>
            </a:xfrm>
            <a:custGeom>
              <a:avLst/>
              <a:gdLst>
                <a:gd name="T0" fmla="*/ 310 w 512"/>
                <a:gd name="T1" fmla="*/ 388 h 512"/>
                <a:gd name="T2" fmla="*/ 313 w 512"/>
                <a:gd name="T3" fmla="*/ 394 h 512"/>
                <a:gd name="T4" fmla="*/ 198 w 512"/>
                <a:gd name="T5" fmla="*/ 394 h 512"/>
                <a:gd name="T6" fmla="*/ 201 w 512"/>
                <a:gd name="T7" fmla="*/ 388 h 512"/>
                <a:gd name="T8" fmla="*/ 202 w 512"/>
                <a:gd name="T9" fmla="*/ 384 h 512"/>
                <a:gd name="T10" fmla="*/ 202 w 512"/>
                <a:gd name="T11" fmla="*/ 256 h 512"/>
                <a:gd name="T12" fmla="*/ 309 w 512"/>
                <a:gd name="T13" fmla="*/ 256 h 512"/>
                <a:gd name="T14" fmla="*/ 309 w 512"/>
                <a:gd name="T15" fmla="*/ 384 h 512"/>
                <a:gd name="T16" fmla="*/ 310 w 512"/>
                <a:gd name="T17" fmla="*/ 388 h 512"/>
                <a:gd name="T18" fmla="*/ 288 w 512"/>
                <a:gd name="T19" fmla="*/ 202 h 512"/>
                <a:gd name="T20" fmla="*/ 224 w 512"/>
                <a:gd name="T21" fmla="*/ 202 h 512"/>
                <a:gd name="T22" fmla="*/ 224 w 512"/>
                <a:gd name="T23" fmla="*/ 234 h 512"/>
                <a:gd name="T24" fmla="*/ 288 w 512"/>
                <a:gd name="T25" fmla="*/ 234 h 512"/>
                <a:gd name="T26" fmla="*/ 288 w 512"/>
                <a:gd name="T27" fmla="*/ 202 h 512"/>
                <a:gd name="T28" fmla="*/ 512 w 512"/>
                <a:gd name="T29" fmla="*/ 256 h 512"/>
                <a:gd name="T30" fmla="*/ 256 w 512"/>
                <a:gd name="T31" fmla="*/ 512 h 512"/>
                <a:gd name="T32" fmla="*/ 0 w 512"/>
                <a:gd name="T33" fmla="*/ 256 h 512"/>
                <a:gd name="T34" fmla="*/ 256 w 512"/>
                <a:gd name="T35" fmla="*/ 0 h 512"/>
                <a:gd name="T36" fmla="*/ 512 w 512"/>
                <a:gd name="T37" fmla="*/ 256 h 512"/>
                <a:gd name="T38" fmla="*/ 224 w 512"/>
                <a:gd name="T39" fmla="*/ 128 h 512"/>
                <a:gd name="T40" fmla="*/ 256 w 512"/>
                <a:gd name="T41" fmla="*/ 160 h 512"/>
                <a:gd name="T42" fmla="*/ 288 w 512"/>
                <a:gd name="T43" fmla="*/ 128 h 512"/>
                <a:gd name="T44" fmla="*/ 256 w 512"/>
                <a:gd name="T45" fmla="*/ 96 h 512"/>
                <a:gd name="T46" fmla="*/ 224 w 512"/>
                <a:gd name="T47" fmla="*/ 128 h 512"/>
                <a:gd name="T48" fmla="*/ 330 w 512"/>
                <a:gd name="T49" fmla="*/ 381 h 512"/>
                <a:gd name="T50" fmla="*/ 330 w 512"/>
                <a:gd name="T51" fmla="*/ 256 h 512"/>
                <a:gd name="T52" fmla="*/ 341 w 512"/>
                <a:gd name="T53" fmla="*/ 245 h 512"/>
                <a:gd name="T54" fmla="*/ 330 w 512"/>
                <a:gd name="T55" fmla="*/ 234 h 512"/>
                <a:gd name="T56" fmla="*/ 309 w 512"/>
                <a:gd name="T57" fmla="*/ 234 h 512"/>
                <a:gd name="T58" fmla="*/ 309 w 512"/>
                <a:gd name="T59" fmla="*/ 192 h 512"/>
                <a:gd name="T60" fmla="*/ 298 w 512"/>
                <a:gd name="T61" fmla="*/ 181 h 512"/>
                <a:gd name="T62" fmla="*/ 213 w 512"/>
                <a:gd name="T63" fmla="*/ 181 h 512"/>
                <a:gd name="T64" fmla="*/ 202 w 512"/>
                <a:gd name="T65" fmla="*/ 192 h 512"/>
                <a:gd name="T66" fmla="*/ 202 w 512"/>
                <a:gd name="T67" fmla="*/ 234 h 512"/>
                <a:gd name="T68" fmla="*/ 181 w 512"/>
                <a:gd name="T69" fmla="*/ 234 h 512"/>
                <a:gd name="T70" fmla="*/ 170 w 512"/>
                <a:gd name="T71" fmla="*/ 245 h 512"/>
                <a:gd name="T72" fmla="*/ 181 w 512"/>
                <a:gd name="T73" fmla="*/ 256 h 512"/>
                <a:gd name="T74" fmla="*/ 181 w 512"/>
                <a:gd name="T75" fmla="*/ 381 h 512"/>
                <a:gd name="T76" fmla="*/ 171 w 512"/>
                <a:gd name="T77" fmla="*/ 400 h 512"/>
                <a:gd name="T78" fmla="*/ 176 w 512"/>
                <a:gd name="T79" fmla="*/ 415 h 512"/>
                <a:gd name="T80" fmla="*/ 181 w 512"/>
                <a:gd name="T81" fmla="*/ 416 h 512"/>
                <a:gd name="T82" fmla="*/ 181 w 512"/>
                <a:gd name="T83" fmla="*/ 416 h 512"/>
                <a:gd name="T84" fmla="*/ 330 w 512"/>
                <a:gd name="T85" fmla="*/ 416 h 512"/>
                <a:gd name="T86" fmla="*/ 330 w 512"/>
                <a:gd name="T87" fmla="*/ 416 h 512"/>
                <a:gd name="T88" fmla="*/ 330 w 512"/>
                <a:gd name="T89" fmla="*/ 416 h 512"/>
                <a:gd name="T90" fmla="*/ 335 w 512"/>
                <a:gd name="T91" fmla="*/ 415 h 512"/>
                <a:gd name="T92" fmla="*/ 340 w 512"/>
                <a:gd name="T93" fmla="*/ 400 h 512"/>
                <a:gd name="T94" fmla="*/ 330 w 512"/>
                <a:gd name="T95" fmla="*/ 381 h 512"/>
                <a:gd name="T96" fmla="*/ 256 w 512"/>
                <a:gd name="T97" fmla="*/ 138 h 512"/>
                <a:gd name="T98" fmla="*/ 266 w 512"/>
                <a:gd name="T99" fmla="*/ 128 h 512"/>
                <a:gd name="T100" fmla="*/ 256 w 512"/>
                <a:gd name="T101" fmla="*/ 117 h 512"/>
                <a:gd name="T102" fmla="*/ 245 w 512"/>
                <a:gd name="T103" fmla="*/ 128 h 512"/>
                <a:gd name="T104" fmla="*/ 256 w 512"/>
                <a:gd name="T105" fmla="*/ 138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12" h="512">
                  <a:moveTo>
                    <a:pt x="310" y="388"/>
                  </a:moveTo>
                  <a:cubicBezTo>
                    <a:pt x="313" y="394"/>
                    <a:pt x="313" y="394"/>
                    <a:pt x="313" y="394"/>
                  </a:cubicBezTo>
                  <a:cubicBezTo>
                    <a:pt x="198" y="394"/>
                    <a:pt x="198" y="394"/>
                    <a:pt x="198" y="394"/>
                  </a:cubicBezTo>
                  <a:cubicBezTo>
                    <a:pt x="201" y="388"/>
                    <a:pt x="201" y="388"/>
                    <a:pt x="201" y="388"/>
                  </a:cubicBezTo>
                  <a:cubicBezTo>
                    <a:pt x="202" y="387"/>
                    <a:pt x="202" y="385"/>
                    <a:pt x="202" y="384"/>
                  </a:cubicBezTo>
                  <a:cubicBezTo>
                    <a:pt x="202" y="256"/>
                    <a:pt x="202" y="256"/>
                    <a:pt x="202" y="256"/>
                  </a:cubicBezTo>
                  <a:cubicBezTo>
                    <a:pt x="309" y="256"/>
                    <a:pt x="309" y="256"/>
                    <a:pt x="309" y="256"/>
                  </a:cubicBezTo>
                  <a:cubicBezTo>
                    <a:pt x="309" y="384"/>
                    <a:pt x="309" y="384"/>
                    <a:pt x="309" y="384"/>
                  </a:cubicBezTo>
                  <a:cubicBezTo>
                    <a:pt x="309" y="385"/>
                    <a:pt x="309" y="387"/>
                    <a:pt x="310" y="388"/>
                  </a:cubicBezTo>
                  <a:close/>
                  <a:moveTo>
                    <a:pt x="288" y="202"/>
                  </a:moveTo>
                  <a:cubicBezTo>
                    <a:pt x="224" y="202"/>
                    <a:pt x="224" y="202"/>
                    <a:pt x="224" y="202"/>
                  </a:cubicBezTo>
                  <a:cubicBezTo>
                    <a:pt x="224" y="234"/>
                    <a:pt x="224" y="234"/>
                    <a:pt x="224" y="234"/>
                  </a:cubicBezTo>
                  <a:cubicBezTo>
                    <a:pt x="288" y="234"/>
                    <a:pt x="288" y="234"/>
                    <a:pt x="288" y="234"/>
                  </a:cubicBezTo>
                  <a:lnTo>
                    <a:pt x="288" y="202"/>
                  </a:lnTo>
                  <a:close/>
                  <a:moveTo>
                    <a:pt x="512" y="256"/>
                  </a:moveTo>
                  <a:cubicBezTo>
                    <a:pt x="512" y="397"/>
                    <a:pt x="397" y="512"/>
                    <a:pt x="256" y="512"/>
                  </a:cubicBezTo>
                  <a:cubicBezTo>
                    <a:pt x="114" y="512"/>
                    <a:pt x="0" y="397"/>
                    <a:pt x="0" y="256"/>
                  </a:cubicBezTo>
                  <a:cubicBezTo>
                    <a:pt x="0" y="114"/>
                    <a:pt x="114" y="0"/>
                    <a:pt x="256" y="0"/>
                  </a:cubicBezTo>
                  <a:cubicBezTo>
                    <a:pt x="397" y="0"/>
                    <a:pt x="512" y="114"/>
                    <a:pt x="512" y="256"/>
                  </a:cubicBezTo>
                  <a:close/>
                  <a:moveTo>
                    <a:pt x="224" y="128"/>
                  </a:moveTo>
                  <a:cubicBezTo>
                    <a:pt x="224" y="145"/>
                    <a:pt x="238" y="160"/>
                    <a:pt x="256" y="160"/>
                  </a:cubicBezTo>
                  <a:cubicBezTo>
                    <a:pt x="273" y="160"/>
                    <a:pt x="288" y="145"/>
                    <a:pt x="288" y="128"/>
                  </a:cubicBezTo>
                  <a:cubicBezTo>
                    <a:pt x="288" y="110"/>
                    <a:pt x="273" y="96"/>
                    <a:pt x="256" y="96"/>
                  </a:cubicBezTo>
                  <a:cubicBezTo>
                    <a:pt x="238" y="96"/>
                    <a:pt x="224" y="110"/>
                    <a:pt x="224" y="128"/>
                  </a:cubicBezTo>
                  <a:close/>
                  <a:moveTo>
                    <a:pt x="330" y="381"/>
                  </a:moveTo>
                  <a:cubicBezTo>
                    <a:pt x="330" y="256"/>
                    <a:pt x="330" y="256"/>
                    <a:pt x="330" y="256"/>
                  </a:cubicBezTo>
                  <a:cubicBezTo>
                    <a:pt x="336" y="256"/>
                    <a:pt x="341" y="251"/>
                    <a:pt x="341" y="245"/>
                  </a:cubicBezTo>
                  <a:cubicBezTo>
                    <a:pt x="341" y="239"/>
                    <a:pt x="336" y="234"/>
                    <a:pt x="330" y="234"/>
                  </a:cubicBezTo>
                  <a:cubicBezTo>
                    <a:pt x="309" y="234"/>
                    <a:pt x="309" y="234"/>
                    <a:pt x="309" y="234"/>
                  </a:cubicBezTo>
                  <a:cubicBezTo>
                    <a:pt x="309" y="192"/>
                    <a:pt x="309" y="192"/>
                    <a:pt x="309" y="192"/>
                  </a:cubicBezTo>
                  <a:cubicBezTo>
                    <a:pt x="309" y="186"/>
                    <a:pt x="304" y="181"/>
                    <a:pt x="298" y="181"/>
                  </a:cubicBezTo>
                  <a:cubicBezTo>
                    <a:pt x="213" y="181"/>
                    <a:pt x="213" y="181"/>
                    <a:pt x="213" y="181"/>
                  </a:cubicBezTo>
                  <a:cubicBezTo>
                    <a:pt x="207" y="181"/>
                    <a:pt x="202" y="186"/>
                    <a:pt x="202" y="192"/>
                  </a:cubicBezTo>
                  <a:cubicBezTo>
                    <a:pt x="202" y="234"/>
                    <a:pt x="202" y="234"/>
                    <a:pt x="202" y="234"/>
                  </a:cubicBezTo>
                  <a:cubicBezTo>
                    <a:pt x="181" y="234"/>
                    <a:pt x="181" y="234"/>
                    <a:pt x="181" y="234"/>
                  </a:cubicBezTo>
                  <a:cubicBezTo>
                    <a:pt x="175" y="234"/>
                    <a:pt x="170" y="239"/>
                    <a:pt x="170" y="245"/>
                  </a:cubicBezTo>
                  <a:cubicBezTo>
                    <a:pt x="170" y="251"/>
                    <a:pt x="175" y="256"/>
                    <a:pt x="181" y="256"/>
                  </a:cubicBezTo>
                  <a:cubicBezTo>
                    <a:pt x="181" y="381"/>
                    <a:pt x="181" y="381"/>
                    <a:pt x="181" y="381"/>
                  </a:cubicBezTo>
                  <a:cubicBezTo>
                    <a:pt x="171" y="400"/>
                    <a:pt x="171" y="400"/>
                    <a:pt x="171" y="400"/>
                  </a:cubicBezTo>
                  <a:cubicBezTo>
                    <a:pt x="169" y="406"/>
                    <a:pt x="171" y="412"/>
                    <a:pt x="176" y="415"/>
                  </a:cubicBezTo>
                  <a:cubicBezTo>
                    <a:pt x="178" y="415"/>
                    <a:pt x="179" y="416"/>
                    <a:pt x="181" y="416"/>
                  </a:cubicBezTo>
                  <a:cubicBezTo>
                    <a:pt x="181" y="416"/>
                    <a:pt x="181" y="416"/>
                    <a:pt x="181" y="416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2" y="416"/>
                    <a:pt x="334" y="415"/>
                    <a:pt x="335" y="415"/>
                  </a:cubicBezTo>
                  <a:cubicBezTo>
                    <a:pt x="340" y="412"/>
                    <a:pt x="343" y="406"/>
                    <a:pt x="340" y="400"/>
                  </a:cubicBezTo>
                  <a:lnTo>
                    <a:pt x="330" y="381"/>
                  </a:lnTo>
                  <a:close/>
                  <a:moveTo>
                    <a:pt x="256" y="138"/>
                  </a:moveTo>
                  <a:cubicBezTo>
                    <a:pt x="262" y="138"/>
                    <a:pt x="266" y="134"/>
                    <a:pt x="266" y="128"/>
                  </a:cubicBezTo>
                  <a:cubicBezTo>
                    <a:pt x="266" y="122"/>
                    <a:pt x="262" y="117"/>
                    <a:pt x="256" y="117"/>
                  </a:cubicBezTo>
                  <a:cubicBezTo>
                    <a:pt x="250" y="117"/>
                    <a:pt x="245" y="122"/>
                    <a:pt x="245" y="128"/>
                  </a:cubicBezTo>
                  <a:cubicBezTo>
                    <a:pt x="245" y="134"/>
                    <a:pt x="250" y="138"/>
                    <a:pt x="256" y="13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9BA4A0B8-936D-A14F-831B-A965ACBAFE47}"/>
              </a:ext>
            </a:extLst>
          </p:cNvPr>
          <p:cNvGrpSpPr/>
          <p:nvPr/>
        </p:nvGrpSpPr>
        <p:grpSpPr>
          <a:xfrm>
            <a:off x="4130036" y="1875080"/>
            <a:ext cx="1955990" cy="638150"/>
            <a:chOff x="6170836" y="4285925"/>
            <a:chExt cx="1955990" cy="63815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FDB1015-5AE6-CD4E-8B2E-DE9094574C62}"/>
                </a:ext>
              </a:extLst>
            </p:cNvPr>
            <p:cNvSpPr txBox="1"/>
            <p:nvPr/>
          </p:nvSpPr>
          <p:spPr>
            <a:xfrm>
              <a:off x="6170836" y="4285925"/>
              <a:ext cx="1955990" cy="275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70000"/>
                </a:lnSpc>
                <a:defRPr sz="1600"/>
              </a:lvl1pPr>
            </a:lstStyle>
            <a:p>
              <a:r>
                <a:rPr lang="en-US" dirty="0"/>
                <a:t> Registrations</a:t>
              </a:r>
            </a:p>
          </p:txBody>
        </p:sp>
        <p:sp>
          <p:nvSpPr>
            <p:cNvPr id="66" name="Freeform 796">
              <a:extLst>
                <a:ext uri="{FF2B5EF4-FFF2-40B4-BE49-F238E27FC236}">
                  <a16:creationId xmlns:a16="http://schemas.microsoft.com/office/drawing/2014/main" id="{2780A1D8-5B6A-A34C-9FB7-1315292B0A9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273127" y="4555011"/>
              <a:ext cx="367982" cy="369064"/>
            </a:xfrm>
            <a:custGeom>
              <a:avLst/>
              <a:gdLst>
                <a:gd name="T0" fmla="*/ 256 w 512"/>
                <a:gd name="T1" fmla="*/ 0 h 512"/>
                <a:gd name="T2" fmla="*/ 0 w 512"/>
                <a:gd name="T3" fmla="*/ 256 h 512"/>
                <a:gd name="T4" fmla="*/ 256 w 512"/>
                <a:gd name="T5" fmla="*/ 512 h 512"/>
                <a:gd name="T6" fmla="*/ 512 w 512"/>
                <a:gd name="T7" fmla="*/ 256 h 512"/>
                <a:gd name="T8" fmla="*/ 256 w 512"/>
                <a:gd name="T9" fmla="*/ 0 h 512"/>
                <a:gd name="T10" fmla="*/ 394 w 512"/>
                <a:gd name="T11" fmla="*/ 384 h 512"/>
                <a:gd name="T12" fmla="*/ 384 w 512"/>
                <a:gd name="T13" fmla="*/ 394 h 512"/>
                <a:gd name="T14" fmla="*/ 128 w 512"/>
                <a:gd name="T15" fmla="*/ 394 h 512"/>
                <a:gd name="T16" fmla="*/ 117 w 512"/>
                <a:gd name="T17" fmla="*/ 384 h 512"/>
                <a:gd name="T18" fmla="*/ 117 w 512"/>
                <a:gd name="T19" fmla="*/ 128 h 512"/>
                <a:gd name="T20" fmla="*/ 128 w 512"/>
                <a:gd name="T21" fmla="*/ 117 h 512"/>
                <a:gd name="T22" fmla="*/ 181 w 512"/>
                <a:gd name="T23" fmla="*/ 117 h 512"/>
                <a:gd name="T24" fmla="*/ 181 w 512"/>
                <a:gd name="T25" fmla="*/ 106 h 512"/>
                <a:gd name="T26" fmla="*/ 192 w 512"/>
                <a:gd name="T27" fmla="*/ 96 h 512"/>
                <a:gd name="T28" fmla="*/ 202 w 512"/>
                <a:gd name="T29" fmla="*/ 106 h 512"/>
                <a:gd name="T30" fmla="*/ 202 w 512"/>
                <a:gd name="T31" fmla="*/ 117 h 512"/>
                <a:gd name="T32" fmla="*/ 309 w 512"/>
                <a:gd name="T33" fmla="*/ 117 h 512"/>
                <a:gd name="T34" fmla="*/ 309 w 512"/>
                <a:gd name="T35" fmla="*/ 106 h 512"/>
                <a:gd name="T36" fmla="*/ 320 w 512"/>
                <a:gd name="T37" fmla="*/ 96 h 512"/>
                <a:gd name="T38" fmla="*/ 330 w 512"/>
                <a:gd name="T39" fmla="*/ 106 h 512"/>
                <a:gd name="T40" fmla="*/ 330 w 512"/>
                <a:gd name="T41" fmla="*/ 117 h 512"/>
                <a:gd name="T42" fmla="*/ 384 w 512"/>
                <a:gd name="T43" fmla="*/ 117 h 512"/>
                <a:gd name="T44" fmla="*/ 394 w 512"/>
                <a:gd name="T45" fmla="*/ 128 h 512"/>
                <a:gd name="T46" fmla="*/ 394 w 512"/>
                <a:gd name="T47" fmla="*/ 384 h 512"/>
                <a:gd name="T48" fmla="*/ 330 w 512"/>
                <a:gd name="T49" fmla="*/ 149 h 512"/>
                <a:gd name="T50" fmla="*/ 320 w 512"/>
                <a:gd name="T51" fmla="*/ 160 h 512"/>
                <a:gd name="T52" fmla="*/ 309 w 512"/>
                <a:gd name="T53" fmla="*/ 149 h 512"/>
                <a:gd name="T54" fmla="*/ 309 w 512"/>
                <a:gd name="T55" fmla="*/ 138 h 512"/>
                <a:gd name="T56" fmla="*/ 202 w 512"/>
                <a:gd name="T57" fmla="*/ 138 h 512"/>
                <a:gd name="T58" fmla="*/ 202 w 512"/>
                <a:gd name="T59" fmla="*/ 149 h 512"/>
                <a:gd name="T60" fmla="*/ 192 w 512"/>
                <a:gd name="T61" fmla="*/ 160 h 512"/>
                <a:gd name="T62" fmla="*/ 181 w 512"/>
                <a:gd name="T63" fmla="*/ 149 h 512"/>
                <a:gd name="T64" fmla="*/ 181 w 512"/>
                <a:gd name="T65" fmla="*/ 138 h 512"/>
                <a:gd name="T66" fmla="*/ 138 w 512"/>
                <a:gd name="T67" fmla="*/ 138 h 512"/>
                <a:gd name="T68" fmla="*/ 138 w 512"/>
                <a:gd name="T69" fmla="*/ 373 h 512"/>
                <a:gd name="T70" fmla="*/ 373 w 512"/>
                <a:gd name="T71" fmla="*/ 373 h 512"/>
                <a:gd name="T72" fmla="*/ 373 w 512"/>
                <a:gd name="T73" fmla="*/ 138 h 512"/>
                <a:gd name="T74" fmla="*/ 330 w 512"/>
                <a:gd name="T75" fmla="*/ 138 h 512"/>
                <a:gd name="T76" fmla="*/ 330 w 512"/>
                <a:gd name="T77" fmla="*/ 149 h 512"/>
                <a:gd name="T78" fmla="*/ 327 w 512"/>
                <a:gd name="T79" fmla="*/ 221 h 512"/>
                <a:gd name="T80" fmla="*/ 242 w 512"/>
                <a:gd name="T81" fmla="*/ 306 h 512"/>
                <a:gd name="T82" fmla="*/ 234 w 512"/>
                <a:gd name="T83" fmla="*/ 309 h 512"/>
                <a:gd name="T84" fmla="*/ 227 w 512"/>
                <a:gd name="T85" fmla="*/ 306 h 512"/>
                <a:gd name="T86" fmla="*/ 184 w 512"/>
                <a:gd name="T87" fmla="*/ 263 h 512"/>
                <a:gd name="T88" fmla="*/ 184 w 512"/>
                <a:gd name="T89" fmla="*/ 248 h 512"/>
                <a:gd name="T90" fmla="*/ 199 w 512"/>
                <a:gd name="T91" fmla="*/ 248 h 512"/>
                <a:gd name="T92" fmla="*/ 234 w 512"/>
                <a:gd name="T93" fmla="*/ 283 h 512"/>
                <a:gd name="T94" fmla="*/ 312 w 512"/>
                <a:gd name="T95" fmla="*/ 205 h 512"/>
                <a:gd name="T96" fmla="*/ 327 w 512"/>
                <a:gd name="T97" fmla="*/ 205 h 512"/>
                <a:gd name="T98" fmla="*/ 327 w 512"/>
                <a:gd name="T99" fmla="*/ 221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12" h="512"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  <a:moveTo>
                    <a:pt x="394" y="384"/>
                  </a:moveTo>
                  <a:cubicBezTo>
                    <a:pt x="394" y="390"/>
                    <a:pt x="390" y="394"/>
                    <a:pt x="384" y="394"/>
                  </a:cubicBezTo>
                  <a:cubicBezTo>
                    <a:pt x="128" y="394"/>
                    <a:pt x="128" y="394"/>
                    <a:pt x="128" y="394"/>
                  </a:cubicBezTo>
                  <a:cubicBezTo>
                    <a:pt x="122" y="394"/>
                    <a:pt x="117" y="390"/>
                    <a:pt x="117" y="384"/>
                  </a:cubicBezTo>
                  <a:cubicBezTo>
                    <a:pt x="117" y="128"/>
                    <a:pt x="117" y="128"/>
                    <a:pt x="117" y="128"/>
                  </a:cubicBezTo>
                  <a:cubicBezTo>
                    <a:pt x="117" y="122"/>
                    <a:pt x="122" y="117"/>
                    <a:pt x="128" y="117"/>
                  </a:cubicBezTo>
                  <a:cubicBezTo>
                    <a:pt x="181" y="117"/>
                    <a:pt x="181" y="117"/>
                    <a:pt x="181" y="117"/>
                  </a:cubicBezTo>
                  <a:cubicBezTo>
                    <a:pt x="181" y="106"/>
                    <a:pt x="181" y="106"/>
                    <a:pt x="181" y="106"/>
                  </a:cubicBezTo>
                  <a:cubicBezTo>
                    <a:pt x="181" y="100"/>
                    <a:pt x="186" y="96"/>
                    <a:pt x="192" y="96"/>
                  </a:cubicBezTo>
                  <a:cubicBezTo>
                    <a:pt x="198" y="96"/>
                    <a:pt x="202" y="100"/>
                    <a:pt x="202" y="106"/>
                  </a:cubicBezTo>
                  <a:cubicBezTo>
                    <a:pt x="202" y="117"/>
                    <a:pt x="202" y="117"/>
                    <a:pt x="202" y="117"/>
                  </a:cubicBezTo>
                  <a:cubicBezTo>
                    <a:pt x="309" y="117"/>
                    <a:pt x="309" y="117"/>
                    <a:pt x="309" y="117"/>
                  </a:cubicBezTo>
                  <a:cubicBezTo>
                    <a:pt x="309" y="106"/>
                    <a:pt x="309" y="106"/>
                    <a:pt x="309" y="106"/>
                  </a:cubicBezTo>
                  <a:cubicBezTo>
                    <a:pt x="309" y="100"/>
                    <a:pt x="314" y="96"/>
                    <a:pt x="320" y="96"/>
                  </a:cubicBezTo>
                  <a:cubicBezTo>
                    <a:pt x="326" y="96"/>
                    <a:pt x="330" y="100"/>
                    <a:pt x="330" y="106"/>
                  </a:cubicBezTo>
                  <a:cubicBezTo>
                    <a:pt x="330" y="117"/>
                    <a:pt x="330" y="117"/>
                    <a:pt x="330" y="117"/>
                  </a:cubicBezTo>
                  <a:cubicBezTo>
                    <a:pt x="384" y="117"/>
                    <a:pt x="384" y="117"/>
                    <a:pt x="384" y="117"/>
                  </a:cubicBezTo>
                  <a:cubicBezTo>
                    <a:pt x="390" y="117"/>
                    <a:pt x="394" y="122"/>
                    <a:pt x="394" y="128"/>
                  </a:cubicBezTo>
                  <a:lnTo>
                    <a:pt x="394" y="384"/>
                  </a:lnTo>
                  <a:close/>
                  <a:moveTo>
                    <a:pt x="330" y="149"/>
                  </a:moveTo>
                  <a:cubicBezTo>
                    <a:pt x="330" y="155"/>
                    <a:pt x="326" y="160"/>
                    <a:pt x="320" y="160"/>
                  </a:cubicBezTo>
                  <a:cubicBezTo>
                    <a:pt x="314" y="160"/>
                    <a:pt x="309" y="155"/>
                    <a:pt x="309" y="149"/>
                  </a:cubicBezTo>
                  <a:cubicBezTo>
                    <a:pt x="309" y="138"/>
                    <a:pt x="309" y="138"/>
                    <a:pt x="309" y="138"/>
                  </a:cubicBezTo>
                  <a:cubicBezTo>
                    <a:pt x="202" y="138"/>
                    <a:pt x="202" y="138"/>
                    <a:pt x="202" y="138"/>
                  </a:cubicBezTo>
                  <a:cubicBezTo>
                    <a:pt x="202" y="149"/>
                    <a:pt x="202" y="149"/>
                    <a:pt x="202" y="149"/>
                  </a:cubicBezTo>
                  <a:cubicBezTo>
                    <a:pt x="202" y="155"/>
                    <a:pt x="198" y="160"/>
                    <a:pt x="192" y="160"/>
                  </a:cubicBezTo>
                  <a:cubicBezTo>
                    <a:pt x="186" y="160"/>
                    <a:pt x="181" y="155"/>
                    <a:pt x="181" y="149"/>
                  </a:cubicBezTo>
                  <a:cubicBezTo>
                    <a:pt x="181" y="138"/>
                    <a:pt x="181" y="138"/>
                    <a:pt x="181" y="138"/>
                  </a:cubicBezTo>
                  <a:cubicBezTo>
                    <a:pt x="138" y="138"/>
                    <a:pt x="138" y="138"/>
                    <a:pt x="138" y="138"/>
                  </a:cubicBezTo>
                  <a:cubicBezTo>
                    <a:pt x="138" y="373"/>
                    <a:pt x="138" y="373"/>
                    <a:pt x="138" y="373"/>
                  </a:cubicBezTo>
                  <a:cubicBezTo>
                    <a:pt x="373" y="373"/>
                    <a:pt x="373" y="373"/>
                    <a:pt x="373" y="373"/>
                  </a:cubicBezTo>
                  <a:cubicBezTo>
                    <a:pt x="373" y="138"/>
                    <a:pt x="373" y="138"/>
                    <a:pt x="373" y="138"/>
                  </a:cubicBezTo>
                  <a:cubicBezTo>
                    <a:pt x="330" y="138"/>
                    <a:pt x="330" y="138"/>
                    <a:pt x="330" y="138"/>
                  </a:cubicBezTo>
                  <a:lnTo>
                    <a:pt x="330" y="149"/>
                  </a:lnTo>
                  <a:close/>
                  <a:moveTo>
                    <a:pt x="327" y="221"/>
                  </a:moveTo>
                  <a:cubicBezTo>
                    <a:pt x="242" y="306"/>
                    <a:pt x="242" y="306"/>
                    <a:pt x="242" y="306"/>
                  </a:cubicBezTo>
                  <a:cubicBezTo>
                    <a:pt x="240" y="308"/>
                    <a:pt x="237" y="309"/>
                    <a:pt x="234" y="309"/>
                  </a:cubicBezTo>
                  <a:cubicBezTo>
                    <a:pt x="232" y="309"/>
                    <a:pt x="229" y="308"/>
                    <a:pt x="227" y="306"/>
                  </a:cubicBezTo>
                  <a:cubicBezTo>
                    <a:pt x="184" y="263"/>
                    <a:pt x="184" y="263"/>
                    <a:pt x="184" y="263"/>
                  </a:cubicBezTo>
                  <a:cubicBezTo>
                    <a:pt x="180" y="259"/>
                    <a:pt x="180" y="252"/>
                    <a:pt x="184" y="248"/>
                  </a:cubicBezTo>
                  <a:cubicBezTo>
                    <a:pt x="188" y="244"/>
                    <a:pt x="195" y="244"/>
                    <a:pt x="199" y="248"/>
                  </a:cubicBezTo>
                  <a:cubicBezTo>
                    <a:pt x="234" y="283"/>
                    <a:pt x="234" y="283"/>
                    <a:pt x="234" y="283"/>
                  </a:cubicBezTo>
                  <a:cubicBezTo>
                    <a:pt x="312" y="205"/>
                    <a:pt x="312" y="205"/>
                    <a:pt x="312" y="205"/>
                  </a:cubicBezTo>
                  <a:cubicBezTo>
                    <a:pt x="316" y="201"/>
                    <a:pt x="323" y="201"/>
                    <a:pt x="327" y="205"/>
                  </a:cubicBezTo>
                  <a:cubicBezTo>
                    <a:pt x="331" y="210"/>
                    <a:pt x="331" y="216"/>
                    <a:pt x="327" y="2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</p:grp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E325C7D2-724D-EB42-9C9C-FE7ECA2D0AC4}"/>
              </a:ext>
            </a:extLst>
          </p:cNvPr>
          <p:cNvCxnSpPr>
            <a:cxnSpLocks/>
            <a:stCxn id="81" idx="11"/>
            <a:endCxn id="64" idx="19"/>
          </p:cNvCxnSpPr>
          <p:nvPr/>
        </p:nvCxnSpPr>
        <p:spPr>
          <a:xfrm flipV="1">
            <a:off x="967895" y="4082926"/>
            <a:ext cx="335953" cy="32055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2CB16623-66DE-C248-A41E-27ACBD9A7B10}"/>
              </a:ext>
            </a:extLst>
          </p:cNvPr>
          <p:cNvCxnSpPr>
            <a:cxnSpLocks/>
            <a:stCxn id="75" idx="40"/>
            <a:endCxn id="64" idx="27"/>
          </p:cNvCxnSpPr>
          <p:nvPr/>
        </p:nvCxnSpPr>
        <p:spPr>
          <a:xfrm>
            <a:off x="1026157" y="3330417"/>
            <a:ext cx="338625" cy="59192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7151FA71-949E-904B-9383-880306CC771F}"/>
              </a:ext>
            </a:extLst>
          </p:cNvPr>
          <p:cNvCxnSpPr>
            <a:cxnSpLocks/>
            <a:stCxn id="47" idx="17"/>
            <a:endCxn id="45" idx="3"/>
          </p:cNvCxnSpPr>
          <p:nvPr/>
        </p:nvCxnSpPr>
        <p:spPr>
          <a:xfrm flipH="1" flipV="1">
            <a:off x="1386916" y="2398015"/>
            <a:ext cx="1945213" cy="26533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D30E67C-51CF-1543-83D9-7153E3C4958B}"/>
              </a:ext>
            </a:extLst>
          </p:cNvPr>
          <p:cNvGrpSpPr/>
          <p:nvPr/>
        </p:nvGrpSpPr>
        <p:grpSpPr>
          <a:xfrm>
            <a:off x="3223603" y="2467139"/>
            <a:ext cx="1610031" cy="562565"/>
            <a:chOff x="1043631" y="3023190"/>
            <a:chExt cx="1610031" cy="56256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C2D9499-D28F-A847-B675-0289036162C3}"/>
                </a:ext>
              </a:extLst>
            </p:cNvPr>
            <p:cNvSpPr txBox="1"/>
            <p:nvPr/>
          </p:nvSpPr>
          <p:spPr>
            <a:xfrm>
              <a:off x="1371185" y="3072986"/>
              <a:ext cx="1282477" cy="512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70000"/>
                </a:lnSpc>
                <a:defRPr sz="1600"/>
              </a:lvl1pPr>
            </a:lstStyle>
            <a:p>
              <a:r>
                <a:rPr lang="en-US" dirty="0"/>
                <a:t>Kids </a:t>
              </a:r>
              <a:br>
                <a:rPr lang="en-US" dirty="0"/>
              </a:br>
              <a:r>
                <a:rPr lang="en-US" dirty="0"/>
                <a:t>Check-in</a:t>
              </a:r>
            </a:p>
          </p:txBody>
        </p:sp>
        <p:sp>
          <p:nvSpPr>
            <p:cNvPr id="47" name="Freeform 319">
              <a:extLst>
                <a:ext uri="{FF2B5EF4-FFF2-40B4-BE49-F238E27FC236}">
                  <a16:creationId xmlns:a16="http://schemas.microsoft.com/office/drawing/2014/main" id="{267CC03B-80EA-914B-907E-0F44DBEF9D9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43631" y="3023190"/>
              <a:ext cx="367982" cy="367982"/>
            </a:xfrm>
            <a:custGeom>
              <a:avLst/>
              <a:gdLst>
                <a:gd name="T0" fmla="*/ 288 w 512"/>
                <a:gd name="T1" fmla="*/ 266 h 512"/>
                <a:gd name="T2" fmla="*/ 224 w 512"/>
                <a:gd name="T3" fmla="*/ 234 h 512"/>
                <a:gd name="T4" fmla="*/ 288 w 512"/>
                <a:gd name="T5" fmla="*/ 234 h 512"/>
                <a:gd name="T6" fmla="*/ 249 w 512"/>
                <a:gd name="T7" fmla="*/ 320 h 512"/>
                <a:gd name="T8" fmla="*/ 288 w 512"/>
                <a:gd name="T9" fmla="*/ 294 h 512"/>
                <a:gd name="T10" fmla="*/ 224 w 512"/>
                <a:gd name="T11" fmla="*/ 288 h 512"/>
                <a:gd name="T12" fmla="*/ 256 w 512"/>
                <a:gd name="T13" fmla="*/ 160 h 512"/>
                <a:gd name="T14" fmla="*/ 256 w 512"/>
                <a:gd name="T15" fmla="*/ 117 h 512"/>
                <a:gd name="T16" fmla="*/ 256 w 512"/>
                <a:gd name="T17" fmla="*/ 160 h 512"/>
                <a:gd name="T18" fmla="*/ 256 w 512"/>
                <a:gd name="T19" fmla="*/ 512 h 512"/>
                <a:gd name="T20" fmla="*/ 256 w 512"/>
                <a:gd name="T21" fmla="*/ 0 h 512"/>
                <a:gd name="T22" fmla="*/ 213 w 512"/>
                <a:gd name="T23" fmla="*/ 138 h 512"/>
                <a:gd name="T24" fmla="*/ 298 w 512"/>
                <a:gd name="T25" fmla="*/ 138 h 512"/>
                <a:gd name="T26" fmla="*/ 213 w 512"/>
                <a:gd name="T27" fmla="*/ 138 h 512"/>
                <a:gd name="T28" fmla="*/ 305 w 512"/>
                <a:gd name="T29" fmla="*/ 215 h 512"/>
                <a:gd name="T30" fmla="*/ 256 w 512"/>
                <a:gd name="T31" fmla="*/ 192 h 512"/>
                <a:gd name="T32" fmla="*/ 206 w 512"/>
                <a:gd name="T33" fmla="*/ 215 h 512"/>
                <a:gd name="T34" fmla="*/ 151 w 512"/>
                <a:gd name="T35" fmla="*/ 273 h 512"/>
                <a:gd name="T36" fmla="*/ 166 w 512"/>
                <a:gd name="T37" fmla="*/ 275 h 512"/>
                <a:gd name="T38" fmla="*/ 202 w 512"/>
                <a:gd name="T39" fmla="*/ 277 h 512"/>
                <a:gd name="T40" fmla="*/ 205 w 512"/>
                <a:gd name="T41" fmla="*/ 306 h 512"/>
                <a:gd name="T42" fmla="*/ 193 w 512"/>
                <a:gd name="T43" fmla="*/ 346 h 512"/>
                <a:gd name="T44" fmla="*/ 192 w 512"/>
                <a:gd name="T45" fmla="*/ 354 h 512"/>
                <a:gd name="T46" fmla="*/ 203 w 512"/>
                <a:gd name="T47" fmla="*/ 407 h 512"/>
                <a:gd name="T48" fmla="*/ 215 w 512"/>
                <a:gd name="T49" fmla="*/ 415 h 512"/>
                <a:gd name="T50" fmla="*/ 214 w 512"/>
                <a:gd name="T51" fmla="*/ 354 h 512"/>
                <a:gd name="T52" fmla="*/ 237 w 512"/>
                <a:gd name="T53" fmla="*/ 338 h 512"/>
                <a:gd name="T54" fmla="*/ 266 w 512"/>
                <a:gd name="T55" fmla="*/ 341 h 512"/>
                <a:gd name="T56" fmla="*/ 282 w 512"/>
                <a:gd name="T57" fmla="*/ 330 h 512"/>
                <a:gd name="T58" fmla="*/ 288 w 512"/>
                <a:gd name="T59" fmla="*/ 403 h 512"/>
                <a:gd name="T60" fmla="*/ 298 w 512"/>
                <a:gd name="T61" fmla="*/ 416 h 512"/>
                <a:gd name="T62" fmla="*/ 319 w 512"/>
                <a:gd name="T63" fmla="*/ 354 h 512"/>
                <a:gd name="T64" fmla="*/ 319 w 512"/>
                <a:gd name="T65" fmla="*/ 350 h 512"/>
                <a:gd name="T66" fmla="*/ 297 w 512"/>
                <a:gd name="T67" fmla="*/ 315 h 512"/>
                <a:gd name="T68" fmla="*/ 309 w 512"/>
                <a:gd name="T69" fmla="*/ 298 h 512"/>
                <a:gd name="T70" fmla="*/ 309 w 512"/>
                <a:gd name="T71" fmla="*/ 246 h 512"/>
                <a:gd name="T72" fmla="*/ 352 w 512"/>
                <a:gd name="T73" fmla="*/ 277 h 512"/>
                <a:gd name="T74" fmla="*/ 358 w 512"/>
                <a:gd name="T75" fmla="*/ 258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12" h="512">
                  <a:moveTo>
                    <a:pt x="288" y="234"/>
                  </a:moveTo>
                  <a:cubicBezTo>
                    <a:pt x="288" y="266"/>
                    <a:pt x="288" y="266"/>
                    <a:pt x="288" y="266"/>
                  </a:cubicBezTo>
                  <a:cubicBezTo>
                    <a:pt x="224" y="266"/>
                    <a:pt x="224" y="266"/>
                    <a:pt x="224" y="266"/>
                  </a:cubicBezTo>
                  <a:cubicBezTo>
                    <a:pt x="224" y="234"/>
                    <a:pt x="224" y="234"/>
                    <a:pt x="224" y="234"/>
                  </a:cubicBezTo>
                  <a:cubicBezTo>
                    <a:pt x="224" y="228"/>
                    <a:pt x="227" y="213"/>
                    <a:pt x="256" y="213"/>
                  </a:cubicBezTo>
                  <a:cubicBezTo>
                    <a:pt x="285" y="213"/>
                    <a:pt x="288" y="228"/>
                    <a:pt x="288" y="234"/>
                  </a:cubicBezTo>
                  <a:close/>
                  <a:moveTo>
                    <a:pt x="224" y="294"/>
                  </a:moveTo>
                  <a:cubicBezTo>
                    <a:pt x="249" y="320"/>
                    <a:pt x="249" y="320"/>
                    <a:pt x="249" y="320"/>
                  </a:cubicBezTo>
                  <a:cubicBezTo>
                    <a:pt x="262" y="320"/>
                    <a:pt x="262" y="320"/>
                    <a:pt x="262" y="320"/>
                  </a:cubicBezTo>
                  <a:cubicBezTo>
                    <a:pt x="288" y="294"/>
                    <a:pt x="288" y="294"/>
                    <a:pt x="288" y="294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24" y="288"/>
                    <a:pt x="224" y="288"/>
                    <a:pt x="224" y="288"/>
                  </a:cubicBezTo>
                  <a:lnTo>
                    <a:pt x="224" y="294"/>
                  </a:lnTo>
                  <a:close/>
                  <a:moveTo>
                    <a:pt x="256" y="160"/>
                  </a:moveTo>
                  <a:cubicBezTo>
                    <a:pt x="267" y="160"/>
                    <a:pt x="277" y="150"/>
                    <a:pt x="277" y="138"/>
                  </a:cubicBezTo>
                  <a:cubicBezTo>
                    <a:pt x="277" y="127"/>
                    <a:pt x="267" y="117"/>
                    <a:pt x="256" y="117"/>
                  </a:cubicBezTo>
                  <a:cubicBezTo>
                    <a:pt x="244" y="117"/>
                    <a:pt x="234" y="127"/>
                    <a:pt x="234" y="138"/>
                  </a:cubicBezTo>
                  <a:cubicBezTo>
                    <a:pt x="234" y="150"/>
                    <a:pt x="244" y="160"/>
                    <a:pt x="256" y="160"/>
                  </a:cubicBezTo>
                  <a:close/>
                  <a:moveTo>
                    <a:pt x="512" y="256"/>
                  </a:moveTo>
                  <a:cubicBezTo>
                    <a:pt x="512" y="397"/>
                    <a:pt x="397" y="512"/>
                    <a:pt x="256" y="512"/>
                  </a:cubicBezTo>
                  <a:cubicBezTo>
                    <a:pt x="114" y="512"/>
                    <a:pt x="0" y="397"/>
                    <a:pt x="0" y="256"/>
                  </a:cubicBezTo>
                  <a:cubicBezTo>
                    <a:pt x="0" y="114"/>
                    <a:pt x="114" y="0"/>
                    <a:pt x="256" y="0"/>
                  </a:cubicBezTo>
                  <a:cubicBezTo>
                    <a:pt x="397" y="0"/>
                    <a:pt x="512" y="114"/>
                    <a:pt x="512" y="256"/>
                  </a:cubicBezTo>
                  <a:close/>
                  <a:moveTo>
                    <a:pt x="213" y="138"/>
                  </a:moveTo>
                  <a:cubicBezTo>
                    <a:pt x="213" y="162"/>
                    <a:pt x="232" y="181"/>
                    <a:pt x="256" y="181"/>
                  </a:cubicBezTo>
                  <a:cubicBezTo>
                    <a:pt x="279" y="181"/>
                    <a:pt x="298" y="162"/>
                    <a:pt x="298" y="138"/>
                  </a:cubicBezTo>
                  <a:cubicBezTo>
                    <a:pt x="298" y="115"/>
                    <a:pt x="279" y="96"/>
                    <a:pt x="256" y="96"/>
                  </a:cubicBezTo>
                  <a:cubicBezTo>
                    <a:pt x="232" y="96"/>
                    <a:pt x="213" y="115"/>
                    <a:pt x="213" y="138"/>
                  </a:cubicBezTo>
                  <a:close/>
                  <a:moveTo>
                    <a:pt x="358" y="258"/>
                  </a:moveTo>
                  <a:cubicBezTo>
                    <a:pt x="305" y="215"/>
                    <a:pt x="305" y="215"/>
                    <a:pt x="305" y="215"/>
                  </a:cubicBezTo>
                  <a:cubicBezTo>
                    <a:pt x="305" y="215"/>
                    <a:pt x="304" y="215"/>
                    <a:pt x="304" y="215"/>
                  </a:cubicBezTo>
                  <a:cubicBezTo>
                    <a:pt x="297" y="202"/>
                    <a:pt x="282" y="192"/>
                    <a:pt x="256" y="192"/>
                  </a:cubicBezTo>
                  <a:cubicBezTo>
                    <a:pt x="229" y="192"/>
                    <a:pt x="215" y="202"/>
                    <a:pt x="208" y="215"/>
                  </a:cubicBezTo>
                  <a:cubicBezTo>
                    <a:pt x="207" y="215"/>
                    <a:pt x="207" y="215"/>
                    <a:pt x="206" y="215"/>
                  </a:cubicBezTo>
                  <a:cubicBezTo>
                    <a:pt x="153" y="258"/>
                    <a:pt x="153" y="258"/>
                    <a:pt x="153" y="258"/>
                  </a:cubicBezTo>
                  <a:cubicBezTo>
                    <a:pt x="148" y="262"/>
                    <a:pt x="148" y="268"/>
                    <a:pt x="151" y="273"/>
                  </a:cubicBezTo>
                  <a:cubicBezTo>
                    <a:pt x="153" y="276"/>
                    <a:pt x="157" y="277"/>
                    <a:pt x="160" y="277"/>
                  </a:cubicBezTo>
                  <a:cubicBezTo>
                    <a:pt x="162" y="277"/>
                    <a:pt x="164" y="276"/>
                    <a:pt x="166" y="275"/>
                  </a:cubicBezTo>
                  <a:cubicBezTo>
                    <a:pt x="202" y="246"/>
                    <a:pt x="202" y="246"/>
                    <a:pt x="202" y="246"/>
                  </a:cubicBezTo>
                  <a:cubicBezTo>
                    <a:pt x="202" y="277"/>
                    <a:pt x="202" y="277"/>
                    <a:pt x="202" y="277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301"/>
                    <a:pt x="203" y="304"/>
                    <a:pt x="205" y="306"/>
                  </a:cubicBezTo>
                  <a:cubicBezTo>
                    <a:pt x="214" y="315"/>
                    <a:pt x="214" y="315"/>
                    <a:pt x="214" y="315"/>
                  </a:cubicBezTo>
                  <a:cubicBezTo>
                    <a:pt x="193" y="346"/>
                    <a:pt x="193" y="346"/>
                    <a:pt x="193" y="346"/>
                  </a:cubicBezTo>
                  <a:cubicBezTo>
                    <a:pt x="193" y="347"/>
                    <a:pt x="192" y="348"/>
                    <a:pt x="192" y="350"/>
                  </a:cubicBezTo>
                  <a:cubicBezTo>
                    <a:pt x="192" y="351"/>
                    <a:pt x="192" y="352"/>
                    <a:pt x="192" y="354"/>
                  </a:cubicBezTo>
                  <a:cubicBezTo>
                    <a:pt x="192" y="354"/>
                    <a:pt x="192" y="354"/>
                    <a:pt x="192" y="354"/>
                  </a:cubicBezTo>
                  <a:cubicBezTo>
                    <a:pt x="203" y="407"/>
                    <a:pt x="203" y="407"/>
                    <a:pt x="203" y="407"/>
                  </a:cubicBezTo>
                  <a:cubicBezTo>
                    <a:pt x="204" y="412"/>
                    <a:pt x="208" y="416"/>
                    <a:pt x="213" y="416"/>
                  </a:cubicBezTo>
                  <a:cubicBezTo>
                    <a:pt x="214" y="416"/>
                    <a:pt x="214" y="416"/>
                    <a:pt x="215" y="415"/>
                  </a:cubicBezTo>
                  <a:cubicBezTo>
                    <a:pt x="221" y="414"/>
                    <a:pt x="225" y="409"/>
                    <a:pt x="223" y="403"/>
                  </a:cubicBezTo>
                  <a:cubicBezTo>
                    <a:pt x="214" y="354"/>
                    <a:pt x="214" y="354"/>
                    <a:pt x="214" y="354"/>
                  </a:cubicBezTo>
                  <a:cubicBezTo>
                    <a:pt x="230" y="330"/>
                    <a:pt x="230" y="330"/>
                    <a:pt x="230" y="330"/>
                  </a:cubicBezTo>
                  <a:cubicBezTo>
                    <a:pt x="237" y="338"/>
                    <a:pt x="237" y="338"/>
                    <a:pt x="237" y="338"/>
                  </a:cubicBezTo>
                  <a:cubicBezTo>
                    <a:pt x="239" y="340"/>
                    <a:pt x="242" y="341"/>
                    <a:pt x="245" y="341"/>
                  </a:cubicBezTo>
                  <a:cubicBezTo>
                    <a:pt x="266" y="341"/>
                    <a:pt x="266" y="341"/>
                    <a:pt x="266" y="341"/>
                  </a:cubicBezTo>
                  <a:cubicBezTo>
                    <a:pt x="269" y="341"/>
                    <a:pt x="272" y="340"/>
                    <a:pt x="274" y="338"/>
                  </a:cubicBezTo>
                  <a:cubicBezTo>
                    <a:pt x="282" y="330"/>
                    <a:pt x="282" y="330"/>
                    <a:pt x="282" y="330"/>
                  </a:cubicBezTo>
                  <a:cubicBezTo>
                    <a:pt x="298" y="354"/>
                    <a:pt x="298" y="354"/>
                    <a:pt x="298" y="354"/>
                  </a:cubicBezTo>
                  <a:cubicBezTo>
                    <a:pt x="288" y="403"/>
                    <a:pt x="288" y="403"/>
                    <a:pt x="288" y="403"/>
                  </a:cubicBezTo>
                  <a:cubicBezTo>
                    <a:pt x="287" y="409"/>
                    <a:pt x="290" y="414"/>
                    <a:pt x="296" y="415"/>
                  </a:cubicBezTo>
                  <a:cubicBezTo>
                    <a:pt x="297" y="416"/>
                    <a:pt x="298" y="416"/>
                    <a:pt x="298" y="416"/>
                  </a:cubicBezTo>
                  <a:cubicBezTo>
                    <a:pt x="303" y="416"/>
                    <a:pt x="308" y="412"/>
                    <a:pt x="309" y="407"/>
                  </a:cubicBezTo>
                  <a:cubicBezTo>
                    <a:pt x="319" y="354"/>
                    <a:pt x="319" y="354"/>
                    <a:pt x="319" y="354"/>
                  </a:cubicBezTo>
                  <a:cubicBezTo>
                    <a:pt x="319" y="354"/>
                    <a:pt x="319" y="354"/>
                    <a:pt x="319" y="354"/>
                  </a:cubicBezTo>
                  <a:cubicBezTo>
                    <a:pt x="320" y="352"/>
                    <a:pt x="320" y="351"/>
                    <a:pt x="319" y="350"/>
                  </a:cubicBezTo>
                  <a:cubicBezTo>
                    <a:pt x="319" y="348"/>
                    <a:pt x="319" y="347"/>
                    <a:pt x="318" y="346"/>
                  </a:cubicBezTo>
                  <a:cubicBezTo>
                    <a:pt x="297" y="315"/>
                    <a:pt x="297" y="315"/>
                    <a:pt x="297" y="315"/>
                  </a:cubicBezTo>
                  <a:cubicBezTo>
                    <a:pt x="306" y="306"/>
                    <a:pt x="306" y="306"/>
                    <a:pt x="306" y="306"/>
                  </a:cubicBezTo>
                  <a:cubicBezTo>
                    <a:pt x="308" y="304"/>
                    <a:pt x="309" y="301"/>
                    <a:pt x="309" y="298"/>
                  </a:cubicBezTo>
                  <a:cubicBezTo>
                    <a:pt x="309" y="277"/>
                    <a:pt x="309" y="277"/>
                    <a:pt x="309" y="277"/>
                  </a:cubicBezTo>
                  <a:cubicBezTo>
                    <a:pt x="309" y="246"/>
                    <a:pt x="309" y="246"/>
                    <a:pt x="309" y="246"/>
                  </a:cubicBezTo>
                  <a:cubicBezTo>
                    <a:pt x="345" y="275"/>
                    <a:pt x="345" y="275"/>
                    <a:pt x="345" y="275"/>
                  </a:cubicBezTo>
                  <a:cubicBezTo>
                    <a:pt x="347" y="276"/>
                    <a:pt x="349" y="277"/>
                    <a:pt x="352" y="277"/>
                  </a:cubicBezTo>
                  <a:cubicBezTo>
                    <a:pt x="355" y="277"/>
                    <a:pt x="358" y="276"/>
                    <a:pt x="360" y="273"/>
                  </a:cubicBezTo>
                  <a:cubicBezTo>
                    <a:pt x="364" y="268"/>
                    <a:pt x="363" y="262"/>
                    <a:pt x="358" y="25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</p:grpSp>
      <p:grpSp>
        <p:nvGrpSpPr>
          <p:cNvPr id="508" name="Group 507">
            <a:extLst>
              <a:ext uri="{FF2B5EF4-FFF2-40B4-BE49-F238E27FC236}">
                <a16:creationId xmlns:a16="http://schemas.microsoft.com/office/drawing/2014/main" id="{A1C237C1-E3E8-0642-A024-069650B60382}"/>
              </a:ext>
            </a:extLst>
          </p:cNvPr>
          <p:cNvGrpSpPr/>
          <p:nvPr/>
        </p:nvGrpSpPr>
        <p:grpSpPr>
          <a:xfrm flipH="1">
            <a:off x="7097402" y="1855226"/>
            <a:ext cx="428403" cy="550592"/>
            <a:chOff x="7037798" y="4540442"/>
            <a:chExt cx="934948" cy="1201616"/>
          </a:xfrm>
          <a:solidFill>
            <a:srgbClr val="0070C0"/>
          </a:solidFill>
        </p:grpSpPr>
        <p:sp>
          <p:nvSpPr>
            <p:cNvPr id="509" name="Oval 508">
              <a:extLst>
                <a:ext uri="{FF2B5EF4-FFF2-40B4-BE49-F238E27FC236}">
                  <a16:creationId xmlns:a16="http://schemas.microsoft.com/office/drawing/2014/main" id="{EA5C7DF9-1575-6B48-98DD-B57D7F1835DE}"/>
                </a:ext>
              </a:extLst>
            </p:cNvPr>
            <p:cNvSpPr/>
            <p:nvPr/>
          </p:nvSpPr>
          <p:spPr>
            <a:xfrm>
              <a:off x="7321216" y="4540442"/>
              <a:ext cx="267489" cy="2674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0" name="Freeform 509">
              <a:extLst>
                <a:ext uri="{FF2B5EF4-FFF2-40B4-BE49-F238E27FC236}">
                  <a16:creationId xmlns:a16="http://schemas.microsoft.com/office/drawing/2014/main" id="{AEADC8E4-3E77-8A45-AE88-85AD55C1C73E}"/>
                </a:ext>
              </a:extLst>
            </p:cNvPr>
            <p:cNvSpPr/>
            <p:nvPr/>
          </p:nvSpPr>
          <p:spPr>
            <a:xfrm>
              <a:off x="7037798" y="4714642"/>
              <a:ext cx="934948" cy="1027416"/>
            </a:xfrm>
            <a:custGeom>
              <a:avLst/>
              <a:gdLst>
                <a:gd name="connsiteX0" fmla="*/ 0 w 934948"/>
                <a:gd name="connsiteY0" fmla="*/ 246580 h 1027416"/>
                <a:gd name="connsiteX1" fmla="*/ 0 w 934948"/>
                <a:gd name="connsiteY1" fmla="*/ 246580 h 1027416"/>
                <a:gd name="connsiteX2" fmla="*/ 102742 w 934948"/>
                <a:gd name="connsiteY2" fmla="*/ 205484 h 1027416"/>
                <a:gd name="connsiteX3" fmla="*/ 934948 w 934948"/>
                <a:gd name="connsiteY3" fmla="*/ 0 h 1027416"/>
                <a:gd name="connsiteX4" fmla="*/ 575353 w 934948"/>
                <a:gd name="connsiteY4" fmla="*/ 267128 h 1027416"/>
                <a:gd name="connsiteX5" fmla="*/ 770562 w 934948"/>
                <a:gd name="connsiteY5" fmla="*/ 945223 h 1027416"/>
                <a:gd name="connsiteX6" fmla="*/ 472611 w 934948"/>
                <a:gd name="connsiteY6" fmla="*/ 462337 h 1027416"/>
                <a:gd name="connsiteX7" fmla="*/ 256854 w 934948"/>
                <a:gd name="connsiteY7" fmla="*/ 1027416 h 1027416"/>
                <a:gd name="connsiteX8" fmla="*/ 380144 w 934948"/>
                <a:gd name="connsiteY8" fmla="*/ 297951 h 1027416"/>
                <a:gd name="connsiteX9" fmla="*/ 0 w 934948"/>
                <a:gd name="connsiteY9" fmla="*/ 246580 h 1027416"/>
                <a:gd name="connsiteX0" fmla="*/ 0 w 934948"/>
                <a:gd name="connsiteY0" fmla="*/ 246580 h 1027416"/>
                <a:gd name="connsiteX1" fmla="*/ 0 w 934948"/>
                <a:gd name="connsiteY1" fmla="*/ 246580 h 1027416"/>
                <a:gd name="connsiteX2" fmla="*/ 102742 w 934948"/>
                <a:gd name="connsiteY2" fmla="*/ 205484 h 1027416"/>
                <a:gd name="connsiteX3" fmla="*/ 934948 w 934948"/>
                <a:gd name="connsiteY3" fmla="*/ 0 h 1027416"/>
                <a:gd name="connsiteX4" fmla="*/ 575353 w 934948"/>
                <a:gd name="connsiteY4" fmla="*/ 267128 h 1027416"/>
                <a:gd name="connsiteX5" fmla="*/ 770562 w 934948"/>
                <a:gd name="connsiteY5" fmla="*/ 945223 h 1027416"/>
                <a:gd name="connsiteX6" fmla="*/ 472611 w 934948"/>
                <a:gd name="connsiteY6" fmla="*/ 462337 h 1027416"/>
                <a:gd name="connsiteX7" fmla="*/ 256854 w 934948"/>
                <a:gd name="connsiteY7" fmla="*/ 1027416 h 1027416"/>
                <a:gd name="connsiteX8" fmla="*/ 362745 w 934948"/>
                <a:gd name="connsiteY8" fmla="*/ 263151 h 1027416"/>
                <a:gd name="connsiteX9" fmla="*/ 0 w 934948"/>
                <a:gd name="connsiteY9" fmla="*/ 246580 h 1027416"/>
                <a:gd name="connsiteX0" fmla="*/ 0 w 934948"/>
                <a:gd name="connsiteY0" fmla="*/ 246580 h 1027416"/>
                <a:gd name="connsiteX1" fmla="*/ 0 w 934948"/>
                <a:gd name="connsiteY1" fmla="*/ 246580 h 1027416"/>
                <a:gd name="connsiteX2" fmla="*/ 934948 w 934948"/>
                <a:gd name="connsiteY2" fmla="*/ 0 h 1027416"/>
                <a:gd name="connsiteX3" fmla="*/ 575353 w 934948"/>
                <a:gd name="connsiteY3" fmla="*/ 267128 h 1027416"/>
                <a:gd name="connsiteX4" fmla="*/ 770562 w 934948"/>
                <a:gd name="connsiteY4" fmla="*/ 945223 h 1027416"/>
                <a:gd name="connsiteX5" fmla="*/ 472611 w 934948"/>
                <a:gd name="connsiteY5" fmla="*/ 462337 h 1027416"/>
                <a:gd name="connsiteX6" fmla="*/ 256854 w 934948"/>
                <a:gd name="connsiteY6" fmla="*/ 1027416 h 1027416"/>
                <a:gd name="connsiteX7" fmla="*/ 362745 w 934948"/>
                <a:gd name="connsiteY7" fmla="*/ 263151 h 1027416"/>
                <a:gd name="connsiteX8" fmla="*/ 0 w 934948"/>
                <a:gd name="connsiteY8" fmla="*/ 246580 h 102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4948" h="1027416">
                  <a:moveTo>
                    <a:pt x="0" y="246580"/>
                  </a:moveTo>
                  <a:lnTo>
                    <a:pt x="0" y="246580"/>
                  </a:lnTo>
                  <a:lnTo>
                    <a:pt x="934948" y="0"/>
                  </a:lnTo>
                  <a:lnTo>
                    <a:pt x="575353" y="267128"/>
                  </a:lnTo>
                  <a:lnTo>
                    <a:pt x="770562" y="945223"/>
                  </a:lnTo>
                  <a:lnTo>
                    <a:pt x="472611" y="462337"/>
                  </a:lnTo>
                  <a:lnTo>
                    <a:pt x="256854" y="1027416"/>
                  </a:lnTo>
                  <a:lnTo>
                    <a:pt x="362745" y="263151"/>
                  </a:lnTo>
                  <a:lnTo>
                    <a:pt x="0" y="2465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11" name="TextBox 510">
            <a:extLst>
              <a:ext uri="{FF2B5EF4-FFF2-40B4-BE49-F238E27FC236}">
                <a16:creationId xmlns:a16="http://schemas.microsoft.com/office/drawing/2014/main" id="{BC39289B-05F2-A94F-B875-763D6E9B346D}"/>
              </a:ext>
            </a:extLst>
          </p:cNvPr>
          <p:cNvSpPr txBox="1"/>
          <p:nvPr/>
        </p:nvSpPr>
        <p:spPr>
          <a:xfrm>
            <a:off x="7425704" y="2067625"/>
            <a:ext cx="1510613" cy="285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1600" dirty="0">
                <a:solidFill>
                  <a:srgbClr val="0070C0"/>
                </a:solidFill>
              </a:rPr>
              <a:t>Church Staff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6DB6E0F-8A67-B54D-A006-B8C0ECC0200C}"/>
              </a:ext>
            </a:extLst>
          </p:cNvPr>
          <p:cNvGrpSpPr/>
          <p:nvPr/>
        </p:nvGrpSpPr>
        <p:grpSpPr>
          <a:xfrm>
            <a:off x="2155003" y="2999725"/>
            <a:ext cx="3219117" cy="1976739"/>
            <a:chOff x="2200430" y="3032334"/>
            <a:chExt cx="3219117" cy="1976739"/>
          </a:xfrm>
        </p:grpSpPr>
        <p:grpSp>
          <p:nvGrpSpPr>
            <p:cNvPr id="322" name="Group 321">
              <a:extLst>
                <a:ext uri="{FF2B5EF4-FFF2-40B4-BE49-F238E27FC236}">
                  <a16:creationId xmlns:a16="http://schemas.microsoft.com/office/drawing/2014/main" id="{1D377D67-7125-9D44-A5F0-118F5746F067}"/>
                </a:ext>
              </a:extLst>
            </p:cNvPr>
            <p:cNvGrpSpPr/>
            <p:nvPr/>
          </p:nvGrpSpPr>
          <p:grpSpPr>
            <a:xfrm>
              <a:off x="3944271" y="4562798"/>
              <a:ext cx="287369" cy="369333"/>
              <a:chOff x="7037798" y="4540442"/>
              <a:chExt cx="934948" cy="1201616"/>
            </a:xfrm>
          </p:grpSpPr>
          <p:sp>
            <p:nvSpPr>
              <p:cNvPr id="323" name="Oval 322">
                <a:extLst>
                  <a:ext uri="{FF2B5EF4-FFF2-40B4-BE49-F238E27FC236}">
                    <a16:creationId xmlns:a16="http://schemas.microsoft.com/office/drawing/2014/main" id="{5AFD3751-3986-AF42-A395-2903BDA97C15}"/>
                  </a:ext>
                </a:extLst>
              </p:cNvPr>
              <p:cNvSpPr/>
              <p:nvPr/>
            </p:nvSpPr>
            <p:spPr>
              <a:xfrm>
                <a:off x="7321216" y="4540442"/>
                <a:ext cx="267489" cy="26748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4" name="Freeform 323">
                <a:extLst>
                  <a:ext uri="{FF2B5EF4-FFF2-40B4-BE49-F238E27FC236}">
                    <a16:creationId xmlns:a16="http://schemas.microsoft.com/office/drawing/2014/main" id="{1D6EAB92-7326-524C-BA78-655910F04196}"/>
                  </a:ext>
                </a:extLst>
              </p:cNvPr>
              <p:cNvSpPr/>
              <p:nvPr/>
            </p:nvSpPr>
            <p:spPr>
              <a:xfrm>
                <a:off x="7037798" y="4714642"/>
                <a:ext cx="934948" cy="1027416"/>
              </a:xfrm>
              <a:custGeom>
                <a:avLst/>
                <a:gdLst>
                  <a:gd name="connsiteX0" fmla="*/ 0 w 934948"/>
                  <a:gd name="connsiteY0" fmla="*/ 246580 h 1027416"/>
                  <a:gd name="connsiteX1" fmla="*/ 0 w 934948"/>
                  <a:gd name="connsiteY1" fmla="*/ 246580 h 1027416"/>
                  <a:gd name="connsiteX2" fmla="*/ 102742 w 934948"/>
                  <a:gd name="connsiteY2" fmla="*/ 205484 h 1027416"/>
                  <a:gd name="connsiteX3" fmla="*/ 934948 w 934948"/>
                  <a:gd name="connsiteY3" fmla="*/ 0 h 1027416"/>
                  <a:gd name="connsiteX4" fmla="*/ 575353 w 934948"/>
                  <a:gd name="connsiteY4" fmla="*/ 267128 h 1027416"/>
                  <a:gd name="connsiteX5" fmla="*/ 770562 w 934948"/>
                  <a:gd name="connsiteY5" fmla="*/ 945223 h 1027416"/>
                  <a:gd name="connsiteX6" fmla="*/ 472611 w 934948"/>
                  <a:gd name="connsiteY6" fmla="*/ 462337 h 1027416"/>
                  <a:gd name="connsiteX7" fmla="*/ 256854 w 934948"/>
                  <a:gd name="connsiteY7" fmla="*/ 1027416 h 1027416"/>
                  <a:gd name="connsiteX8" fmla="*/ 380144 w 934948"/>
                  <a:gd name="connsiteY8" fmla="*/ 297951 h 1027416"/>
                  <a:gd name="connsiteX9" fmla="*/ 0 w 934948"/>
                  <a:gd name="connsiteY9" fmla="*/ 246580 h 1027416"/>
                  <a:gd name="connsiteX0" fmla="*/ 0 w 934948"/>
                  <a:gd name="connsiteY0" fmla="*/ 246580 h 1027416"/>
                  <a:gd name="connsiteX1" fmla="*/ 0 w 934948"/>
                  <a:gd name="connsiteY1" fmla="*/ 246580 h 1027416"/>
                  <a:gd name="connsiteX2" fmla="*/ 102742 w 934948"/>
                  <a:gd name="connsiteY2" fmla="*/ 205484 h 1027416"/>
                  <a:gd name="connsiteX3" fmla="*/ 934948 w 934948"/>
                  <a:gd name="connsiteY3" fmla="*/ 0 h 1027416"/>
                  <a:gd name="connsiteX4" fmla="*/ 575353 w 934948"/>
                  <a:gd name="connsiteY4" fmla="*/ 267128 h 1027416"/>
                  <a:gd name="connsiteX5" fmla="*/ 770562 w 934948"/>
                  <a:gd name="connsiteY5" fmla="*/ 945223 h 1027416"/>
                  <a:gd name="connsiteX6" fmla="*/ 472611 w 934948"/>
                  <a:gd name="connsiteY6" fmla="*/ 462337 h 1027416"/>
                  <a:gd name="connsiteX7" fmla="*/ 256854 w 934948"/>
                  <a:gd name="connsiteY7" fmla="*/ 1027416 h 1027416"/>
                  <a:gd name="connsiteX8" fmla="*/ 362745 w 934948"/>
                  <a:gd name="connsiteY8" fmla="*/ 263151 h 1027416"/>
                  <a:gd name="connsiteX9" fmla="*/ 0 w 934948"/>
                  <a:gd name="connsiteY9" fmla="*/ 246580 h 1027416"/>
                  <a:gd name="connsiteX0" fmla="*/ 0 w 934948"/>
                  <a:gd name="connsiteY0" fmla="*/ 246580 h 1027416"/>
                  <a:gd name="connsiteX1" fmla="*/ 0 w 934948"/>
                  <a:gd name="connsiteY1" fmla="*/ 246580 h 1027416"/>
                  <a:gd name="connsiteX2" fmla="*/ 934948 w 934948"/>
                  <a:gd name="connsiteY2" fmla="*/ 0 h 1027416"/>
                  <a:gd name="connsiteX3" fmla="*/ 575353 w 934948"/>
                  <a:gd name="connsiteY3" fmla="*/ 267128 h 1027416"/>
                  <a:gd name="connsiteX4" fmla="*/ 770562 w 934948"/>
                  <a:gd name="connsiteY4" fmla="*/ 945223 h 1027416"/>
                  <a:gd name="connsiteX5" fmla="*/ 472611 w 934948"/>
                  <a:gd name="connsiteY5" fmla="*/ 462337 h 1027416"/>
                  <a:gd name="connsiteX6" fmla="*/ 256854 w 934948"/>
                  <a:gd name="connsiteY6" fmla="*/ 1027416 h 1027416"/>
                  <a:gd name="connsiteX7" fmla="*/ 362745 w 934948"/>
                  <a:gd name="connsiteY7" fmla="*/ 263151 h 1027416"/>
                  <a:gd name="connsiteX8" fmla="*/ 0 w 934948"/>
                  <a:gd name="connsiteY8" fmla="*/ 246580 h 1027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4948" h="1027416">
                    <a:moveTo>
                      <a:pt x="0" y="246580"/>
                    </a:moveTo>
                    <a:lnTo>
                      <a:pt x="0" y="246580"/>
                    </a:lnTo>
                    <a:lnTo>
                      <a:pt x="934948" y="0"/>
                    </a:lnTo>
                    <a:lnTo>
                      <a:pt x="575353" y="267128"/>
                    </a:lnTo>
                    <a:lnTo>
                      <a:pt x="770562" y="945223"/>
                    </a:lnTo>
                    <a:lnTo>
                      <a:pt x="472611" y="462337"/>
                    </a:lnTo>
                    <a:lnTo>
                      <a:pt x="256854" y="1027416"/>
                    </a:lnTo>
                    <a:lnTo>
                      <a:pt x="362745" y="263151"/>
                    </a:lnTo>
                    <a:lnTo>
                      <a:pt x="0" y="24658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5" name="Group 324">
              <a:extLst>
                <a:ext uri="{FF2B5EF4-FFF2-40B4-BE49-F238E27FC236}">
                  <a16:creationId xmlns:a16="http://schemas.microsoft.com/office/drawing/2014/main" id="{739E6342-A4A6-6343-BB27-21A449A29BC5}"/>
                </a:ext>
              </a:extLst>
            </p:cNvPr>
            <p:cNvGrpSpPr/>
            <p:nvPr/>
          </p:nvGrpSpPr>
          <p:grpSpPr>
            <a:xfrm>
              <a:off x="4210228" y="4642894"/>
              <a:ext cx="219925" cy="282653"/>
              <a:chOff x="7037798" y="4540442"/>
              <a:chExt cx="934948" cy="1201616"/>
            </a:xfrm>
          </p:grpSpPr>
          <p:sp>
            <p:nvSpPr>
              <p:cNvPr id="326" name="Oval 325">
                <a:extLst>
                  <a:ext uri="{FF2B5EF4-FFF2-40B4-BE49-F238E27FC236}">
                    <a16:creationId xmlns:a16="http://schemas.microsoft.com/office/drawing/2014/main" id="{AACB32AF-03FA-CB44-A32E-21552AB7DC57}"/>
                  </a:ext>
                </a:extLst>
              </p:cNvPr>
              <p:cNvSpPr/>
              <p:nvPr/>
            </p:nvSpPr>
            <p:spPr>
              <a:xfrm>
                <a:off x="7321216" y="4540442"/>
                <a:ext cx="267489" cy="26748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7" name="Freeform 326">
                <a:extLst>
                  <a:ext uri="{FF2B5EF4-FFF2-40B4-BE49-F238E27FC236}">
                    <a16:creationId xmlns:a16="http://schemas.microsoft.com/office/drawing/2014/main" id="{47123C25-40BD-BD47-A252-4B583335F223}"/>
                  </a:ext>
                </a:extLst>
              </p:cNvPr>
              <p:cNvSpPr/>
              <p:nvPr/>
            </p:nvSpPr>
            <p:spPr>
              <a:xfrm>
                <a:off x="7037798" y="4714642"/>
                <a:ext cx="934948" cy="1027416"/>
              </a:xfrm>
              <a:custGeom>
                <a:avLst/>
                <a:gdLst>
                  <a:gd name="connsiteX0" fmla="*/ 0 w 934948"/>
                  <a:gd name="connsiteY0" fmla="*/ 246580 h 1027416"/>
                  <a:gd name="connsiteX1" fmla="*/ 0 w 934948"/>
                  <a:gd name="connsiteY1" fmla="*/ 246580 h 1027416"/>
                  <a:gd name="connsiteX2" fmla="*/ 102742 w 934948"/>
                  <a:gd name="connsiteY2" fmla="*/ 205484 h 1027416"/>
                  <a:gd name="connsiteX3" fmla="*/ 934948 w 934948"/>
                  <a:gd name="connsiteY3" fmla="*/ 0 h 1027416"/>
                  <a:gd name="connsiteX4" fmla="*/ 575353 w 934948"/>
                  <a:gd name="connsiteY4" fmla="*/ 267128 h 1027416"/>
                  <a:gd name="connsiteX5" fmla="*/ 770562 w 934948"/>
                  <a:gd name="connsiteY5" fmla="*/ 945223 h 1027416"/>
                  <a:gd name="connsiteX6" fmla="*/ 472611 w 934948"/>
                  <a:gd name="connsiteY6" fmla="*/ 462337 h 1027416"/>
                  <a:gd name="connsiteX7" fmla="*/ 256854 w 934948"/>
                  <a:gd name="connsiteY7" fmla="*/ 1027416 h 1027416"/>
                  <a:gd name="connsiteX8" fmla="*/ 380144 w 934948"/>
                  <a:gd name="connsiteY8" fmla="*/ 297951 h 1027416"/>
                  <a:gd name="connsiteX9" fmla="*/ 0 w 934948"/>
                  <a:gd name="connsiteY9" fmla="*/ 246580 h 1027416"/>
                  <a:gd name="connsiteX0" fmla="*/ 0 w 934948"/>
                  <a:gd name="connsiteY0" fmla="*/ 246580 h 1027416"/>
                  <a:gd name="connsiteX1" fmla="*/ 0 w 934948"/>
                  <a:gd name="connsiteY1" fmla="*/ 246580 h 1027416"/>
                  <a:gd name="connsiteX2" fmla="*/ 102742 w 934948"/>
                  <a:gd name="connsiteY2" fmla="*/ 205484 h 1027416"/>
                  <a:gd name="connsiteX3" fmla="*/ 934948 w 934948"/>
                  <a:gd name="connsiteY3" fmla="*/ 0 h 1027416"/>
                  <a:gd name="connsiteX4" fmla="*/ 575353 w 934948"/>
                  <a:gd name="connsiteY4" fmla="*/ 267128 h 1027416"/>
                  <a:gd name="connsiteX5" fmla="*/ 770562 w 934948"/>
                  <a:gd name="connsiteY5" fmla="*/ 945223 h 1027416"/>
                  <a:gd name="connsiteX6" fmla="*/ 472611 w 934948"/>
                  <a:gd name="connsiteY6" fmla="*/ 462337 h 1027416"/>
                  <a:gd name="connsiteX7" fmla="*/ 256854 w 934948"/>
                  <a:gd name="connsiteY7" fmla="*/ 1027416 h 1027416"/>
                  <a:gd name="connsiteX8" fmla="*/ 362745 w 934948"/>
                  <a:gd name="connsiteY8" fmla="*/ 263151 h 1027416"/>
                  <a:gd name="connsiteX9" fmla="*/ 0 w 934948"/>
                  <a:gd name="connsiteY9" fmla="*/ 246580 h 1027416"/>
                  <a:gd name="connsiteX0" fmla="*/ 0 w 934948"/>
                  <a:gd name="connsiteY0" fmla="*/ 246580 h 1027416"/>
                  <a:gd name="connsiteX1" fmla="*/ 0 w 934948"/>
                  <a:gd name="connsiteY1" fmla="*/ 246580 h 1027416"/>
                  <a:gd name="connsiteX2" fmla="*/ 934948 w 934948"/>
                  <a:gd name="connsiteY2" fmla="*/ 0 h 1027416"/>
                  <a:gd name="connsiteX3" fmla="*/ 575353 w 934948"/>
                  <a:gd name="connsiteY3" fmla="*/ 267128 h 1027416"/>
                  <a:gd name="connsiteX4" fmla="*/ 770562 w 934948"/>
                  <a:gd name="connsiteY4" fmla="*/ 945223 h 1027416"/>
                  <a:gd name="connsiteX5" fmla="*/ 472611 w 934948"/>
                  <a:gd name="connsiteY5" fmla="*/ 462337 h 1027416"/>
                  <a:gd name="connsiteX6" fmla="*/ 256854 w 934948"/>
                  <a:gd name="connsiteY6" fmla="*/ 1027416 h 1027416"/>
                  <a:gd name="connsiteX7" fmla="*/ 362745 w 934948"/>
                  <a:gd name="connsiteY7" fmla="*/ 263151 h 1027416"/>
                  <a:gd name="connsiteX8" fmla="*/ 0 w 934948"/>
                  <a:gd name="connsiteY8" fmla="*/ 246580 h 1027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4948" h="1027416">
                    <a:moveTo>
                      <a:pt x="0" y="246580"/>
                    </a:moveTo>
                    <a:lnTo>
                      <a:pt x="0" y="246580"/>
                    </a:lnTo>
                    <a:lnTo>
                      <a:pt x="934948" y="0"/>
                    </a:lnTo>
                    <a:lnTo>
                      <a:pt x="575353" y="267128"/>
                    </a:lnTo>
                    <a:lnTo>
                      <a:pt x="770562" y="945223"/>
                    </a:lnTo>
                    <a:lnTo>
                      <a:pt x="472611" y="462337"/>
                    </a:lnTo>
                    <a:lnTo>
                      <a:pt x="256854" y="1027416"/>
                    </a:lnTo>
                    <a:lnTo>
                      <a:pt x="362745" y="263151"/>
                    </a:lnTo>
                    <a:lnTo>
                      <a:pt x="0" y="24658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9" name="Group 518">
              <a:extLst>
                <a:ext uri="{FF2B5EF4-FFF2-40B4-BE49-F238E27FC236}">
                  <a16:creationId xmlns:a16="http://schemas.microsoft.com/office/drawing/2014/main" id="{AD4E3093-23A6-E545-A094-347EB87BB143}"/>
                </a:ext>
              </a:extLst>
            </p:cNvPr>
            <p:cNvGrpSpPr/>
            <p:nvPr/>
          </p:nvGrpSpPr>
          <p:grpSpPr>
            <a:xfrm>
              <a:off x="4396908" y="4726420"/>
              <a:ext cx="219925" cy="282653"/>
              <a:chOff x="7037798" y="4540442"/>
              <a:chExt cx="934948" cy="1201616"/>
            </a:xfrm>
          </p:grpSpPr>
          <p:sp>
            <p:nvSpPr>
              <p:cNvPr id="520" name="Oval 519">
                <a:extLst>
                  <a:ext uri="{FF2B5EF4-FFF2-40B4-BE49-F238E27FC236}">
                    <a16:creationId xmlns:a16="http://schemas.microsoft.com/office/drawing/2014/main" id="{B99D8C35-91DA-9742-88FE-5E79B36E9FAA}"/>
                  </a:ext>
                </a:extLst>
              </p:cNvPr>
              <p:cNvSpPr/>
              <p:nvPr/>
            </p:nvSpPr>
            <p:spPr>
              <a:xfrm>
                <a:off x="7321216" y="4540442"/>
                <a:ext cx="267489" cy="26748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1" name="Freeform 520">
                <a:extLst>
                  <a:ext uri="{FF2B5EF4-FFF2-40B4-BE49-F238E27FC236}">
                    <a16:creationId xmlns:a16="http://schemas.microsoft.com/office/drawing/2014/main" id="{14203695-CAAB-164D-8F4E-15ABF4D70743}"/>
                  </a:ext>
                </a:extLst>
              </p:cNvPr>
              <p:cNvSpPr/>
              <p:nvPr/>
            </p:nvSpPr>
            <p:spPr>
              <a:xfrm>
                <a:off x="7037798" y="4714642"/>
                <a:ext cx="934948" cy="1027416"/>
              </a:xfrm>
              <a:custGeom>
                <a:avLst/>
                <a:gdLst>
                  <a:gd name="connsiteX0" fmla="*/ 0 w 934948"/>
                  <a:gd name="connsiteY0" fmla="*/ 246580 h 1027416"/>
                  <a:gd name="connsiteX1" fmla="*/ 0 w 934948"/>
                  <a:gd name="connsiteY1" fmla="*/ 246580 h 1027416"/>
                  <a:gd name="connsiteX2" fmla="*/ 102742 w 934948"/>
                  <a:gd name="connsiteY2" fmla="*/ 205484 h 1027416"/>
                  <a:gd name="connsiteX3" fmla="*/ 934948 w 934948"/>
                  <a:gd name="connsiteY3" fmla="*/ 0 h 1027416"/>
                  <a:gd name="connsiteX4" fmla="*/ 575353 w 934948"/>
                  <a:gd name="connsiteY4" fmla="*/ 267128 h 1027416"/>
                  <a:gd name="connsiteX5" fmla="*/ 770562 w 934948"/>
                  <a:gd name="connsiteY5" fmla="*/ 945223 h 1027416"/>
                  <a:gd name="connsiteX6" fmla="*/ 472611 w 934948"/>
                  <a:gd name="connsiteY6" fmla="*/ 462337 h 1027416"/>
                  <a:gd name="connsiteX7" fmla="*/ 256854 w 934948"/>
                  <a:gd name="connsiteY7" fmla="*/ 1027416 h 1027416"/>
                  <a:gd name="connsiteX8" fmla="*/ 380144 w 934948"/>
                  <a:gd name="connsiteY8" fmla="*/ 297951 h 1027416"/>
                  <a:gd name="connsiteX9" fmla="*/ 0 w 934948"/>
                  <a:gd name="connsiteY9" fmla="*/ 246580 h 1027416"/>
                  <a:gd name="connsiteX0" fmla="*/ 0 w 934948"/>
                  <a:gd name="connsiteY0" fmla="*/ 246580 h 1027416"/>
                  <a:gd name="connsiteX1" fmla="*/ 0 w 934948"/>
                  <a:gd name="connsiteY1" fmla="*/ 246580 h 1027416"/>
                  <a:gd name="connsiteX2" fmla="*/ 102742 w 934948"/>
                  <a:gd name="connsiteY2" fmla="*/ 205484 h 1027416"/>
                  <a:gd name="connsiteX3" fmla="*/ 934948 w 934948"/>
                  <a:gd name="connsiteY3" fmla="*/ 0 h 1027416"/>
                  <a:gd name="connsiteX4" fmla="*/ 575353 w 934948"/>
                  <a:gd name="connsiteY4" fmla="*/ 267128 h 1027416"/>
                  <a:gd name="connsiteX5" fmla="*/ 770562 w 934948"/>
                  <a:gd name="connsiteY5" fmla="*/ 945223 h 1027416"/>
                  <a:gd name="connsiteX6" fmla="*/ 472611 w 934948"/>
                  <a:gd name="connsiteY6" fmla="*/ 462337 h 1027416"/>
                  <a:gd name="connsiteX7" fmla="*/ 256854 w 934948"/>
                  <a:gd name="connsiteY7" fmla="*/ 1027416 h 1027416"/>
                  <a:gd name="connsiteX8" fmla="*/ 362745 w 934948"/>
                  <a:gd name="connsiteY8" fmla="*/ 263151 h 1027416"/>
                  <a:gd name="connsiteX9" fmla="*/ 0 w 934948"/>
                  <a:gd name="connsiteY9" fmla="*/ 246580 h 1027416"/>
                  <a:gd name="connsiteX0" fmla="*/ 0 w 934948"/>
                  <a:gd name="connsiteY0" fmla="*/ 246580 h 1027416"/>
                  <a:gd name="connsiteX1" fmla="*/ 0 w 934948"/>
                  <a:gd name="connsiteY1" fmla="*/ 246580 h 1027416"/>
                  <a:gd name="connsiteX2" fmla="*/ 934948 w 934948"/>
                  <a:gd name="connsiteY2" fmla="*/ 0 h 1027416"/>
                  <a:gd name="connsiteX3" fmla="*/ 575353 w 934948"/>
                  <a:gd name="connsiteY3" fmla="*/ 267128 h 1027416"/>
                  <a:gd name="connsiteX4" fmla="*/ 770562 w 934948"/>
                  <a:gd name="connsiteY4" fmla="*/ 945223 h 1027416"/>
                  <a:gd name="connsiteX5" fmla="*/ 472611 w 934948"/>
                  <a:gd name="connsiteY5" fmla="*/ 462337 h 1027416"/>
                  <a:gd name="connsiteX6" fmla="*/ 256854 w 934948"/>
                  <a:gd name="connsiteY6" fmla="*/ 1027416 h 1027416"/>
                  <a:gd name="connsiteX7" fmla="*/ 362745 w 934948"/>
                  <a:gd name="connsiteY7" fmla="*/ 263151 h 1027416"/>
                  <a:gd name="connsiteX8" fmla="*/ 0 w 934948"/>
                  <a:gd name="connsiteY8" fmla="*/ 246580 h 1027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4948" h="1027416">
                    <a:moveTo>
                      <a:pt x="0" y="246580"/>
                    </a:moveTo>
                    <a:lnTo>
                      <a:pt x="0" y="246580"/>
                    </a:lnTo>
                    <a:lnTo>
                      <a:pt x="934948" y="0"/>
                    </a:lnTo>
                    <a:lnTo>
                      <a:pt x="575353" y="267128"/>
                    </a:lnTo>
                    <a:lnTo>
                      <a:pt x="770562" y="945223"/>
                    </a:lnTo>
                    <a:lnTo>
                      <a:pt x="472611" y="462337"/>
                    </a:lnTo>
                    <a:lnTo>
                      <a:pt x="256854" y="1027416"/>
                    </a:lnTo>
                    <a:lnTo>
                      <a:pt x="362745" y="263151"/>
                    </a:lnTo>
                    <a:lnTo>
                      <a:pt x="0" y="24658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7440A0D-DE9F-E144-A69B-BF93E9BEA070}"/>
                </a:ext>
              </a:extLst>
            </p:cNvPr>
            <p:cNvGrpSpPr/>
            <p:nvPr/>
          </p:nvGrpSpPr>
          <p:grpSpPr>
            <a:xfrm>
              <a:off x="2200430" y="3032334"/>
              <a:ext cx="3219117" cy="1800127"/>
              <a:chOff x="2200430" y="3032334"/>
              <a:chExt cx="3219117" cy="1800127"/>
            </a:xfrm>
          </p:grpSpPr>
          <p:grpSp>
            <p:nvGrpSpPr>
              <p:cNvPr id="253" name="Group 252">
                <a:extLst>
                  <a:ext uri="{FF2B5EF4-FFF2-40B4-BE49-F238E27FC236}">
                    <a16:creationId xmlns:a16="http://schemas.microsoft.com/office/drawing/2014/main" id="{B7623ACF-E4A1-BA46-A7C5-ABBA560A63EE}"/>
                  </a:ext>
                </a:extLst>
              </p:cNvPr>
              <p:cNvGrpSpPr/>
              <p:nvPr/>
            </p:nvGrpSpPr>
            <p:grpSpPr>
              <a:xfrm>
                <a:off x="3387526" y="4177591"/>
                <a:ext cx="219925" cy="282653"/>
                <a:chOff x="7037798" y="4540442"/>
                <a:chExt cx="934948" cy="1201616"/>
              </a:xfrm>
            </p:grpSpPr>
            <p:sp>
              <p:nvSpPr>
                <p:cNvPr id="254" name="Oval 253">
                  <a:extLst>
                    <a:ext uri="{FF2B5EF4-FFF2-40B4-BE49-F238E27FC236}">
                      <a16:creationId xmlns:a16="http://schemas.microsoft.com/office/drawing/2014/main" id="{2AF3893D-5A71-4D40-96E6-D32FE9C542ED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5" name="Freeform 254">
                  <a:extLst>
                    <a:ext uri="{FF2B5EF4-FFF2-40B4-BE49-F238E27FC236}">
                      <a16:creationId xmlns:a16="http://schemas.microsoft.com/office/drawing/2014/main" id="{7E87A53A-2F18-4947-BEA1-427019064500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2" name="Group 261">
                <a:extLst>
                  <a:ext uri="{FF2B5EF4-FFF2-40B4-BE49-F238E27FC236}">
                    <a16:creationId xmlns:a16="http://schemas.microsoft.com/office/drawing/2014/main" id="{D690BF93-8C0B-C54B-A10D-40C503F344A7}"/>
                  </a:ext>
                </a:extLst>
              </p:cNvPr>
              <p:cNvGrpSpPr/>
              <p:nvPr/>
            </p:nvGrpSpPr>
            <p:grpSpPr>
              <a:xfrm>
                <a:off x="3945742" y="4151038"/>
                <a:ext cx="142739" cy="183452"/>
                <a:chOff x="7037798" y="4540442"/>
                <a:chExt cx="934948" cy="1201616"/>
              </a:xfrm>
            </p:grpSpPr>
            <p:sp>
              <p:nvSpPr>
                <p:cNvPr id="263" name="Oval 262">
                  <a:extLst>
                    <a:ext uri="{FF2B5EF4-FFF2-40B4-BE49-F238E27FC236}">
                      <a16:creationId xmlns:a16="http://schemas.microsoft.com/office/drawing/2014/main" id="{23852FA6-017E-EB4D-80E0-67EF4D290FCE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4" name="Freeform 263">
                  <a:extLst>
                    <a:ext uri="{FF2B5EF4-FFF2-40B4-BE49-F238E27FC236}">
                      <a16:creationId xmlns:a16="http://schemas.microsoft.com/office/drawing/2014/main" id="{9AD95AB5-63F6-3545-8D17-322A69553F39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5" name="Group 264">
                <a:extLst>
                  <a:ext uri="{FF2B5EF4-FFF2-40B4-BE49-F238E27FC236}">
                    <a16:creationId xmlns:a16="http://schemas.microsoft.com/office/drawing/2014/main" id="{E591EC11-6465-E843-AF47-2991A2952D20}"/>
                  </a:ext>
                </a:extLst>
              </p:cNvPr>
              <p:cNvGrpSpPr/>
              <p:nvPr/>
            </p:nvGrpSpPr>
            <p:grpSpPr>
              <a:xfrm>
                <a:off x="4049727" y="4183706"/>
                <a:ext cx="142739" cy="183452"/>
                <a:chOff x="7037798" y="4540442"/>
                <a:chExt cx="934948" cy="1201616"/>
              </a:xfrm>
            </p:grpSpPr>
            <p:sp>
              <p:nvSpPr>
                <p:cNvPr id="266" name="Oval 265">
                  <a:extLst>
                    <a:ext uri="{FF2B5EF4-FFF2-40B4-BE49-F238E27FC236}">
                      <a16:creationId xmlns:a16="http://schemas.microsoft.com/office/drawing/2014/main" id="{6346F52D-583A-BC47-A7C7-45AC82CB3FB5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7" name="Freeform 266">
                  <a:extLst>
                    <a:ext uri="{FF2B5EF4-FFF2-40B4-BE49-F238E27FC236}">
                      <a16:creationId xmlns:a16="http://schemas.microsoft.com/office/drawing/2014/main" id="{5CEB2C03-EDE8-8F4C-9091-92E0744520FC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4" name="Group 273">
                <a:extLst>
                  <a:ext uri="{FF2B5EF4-FFF2-40B4-BE49-F238E27FC236}">
                    <a16:creationId xmlns:a16="http://schemas.microsoft.com/office/drawing/2014/main" id="{657DD27E-FCFC-A742-9EC8-31718CFF4749}"/>
                  </a:ext>
                </a:extLst>
              </p:cNvPr>
              <p:cNvGrpSpPr/>
              <p:nvPr/>
            </p:nvGrpSpPr>
            <p:grpSpPr>
              <a:xfrm>
                <a:off x="4161793" y="3604241"/>
                <a:ext cx="287369" cy="369333"/>
                <a:chOff x="7037798" y="4540442"/>
                <a:chExt cx="934948" cy="1201616"/>
              </a:xfrm>
            </p:grpSpPr>
            <p:sp>
              <p:nvSpPr>
                <p:cNvPr id="275" name="Oval 274">
                  <a:extLst>
                    <a:ext uri="{FF2B5EF4-FFF2-40B4-BE49-F238E27FC236}">
                      <a16:creationId xmlns:a16="http://schemas.microsoft.com/office/drawing/2014/main" id="{DAC47145-900E-AC41-9B2F-410DF64777AC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6" name="Freeform 275">
                  <a:extLst>
                    <a:ext uri="{FF2B5EF4-FFF2-40B4-BE49-F238E27FC236}">
                      <a16:creationId xmlns:a16="http://schemas.microsoft.com/office/drawing/2014/main" id="{D93AE19A-C769-E146-9BF6-09BCD9DC39F2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0" name="Group 279">
                <a:extLst>
                  <a:ext uri="{FF2B5EF4-FFF2-40B4-BE49-F238E27FC236}">
                    <a16:creationId xmlns:a16="http://schemas.microsoft.com/office/drawing/2014/main" id="{C3A1C852-6151-EE4E-B149-6C92FC39BCB0}"/>
                  </a:ext>
                </a:extLst>
              </p:cNvPr>
              <p:cNvGrpSpPr/>
              <p:nvPr/>
            </p:nvGrpSpPr>
            <p:grpSpPr>
              <a:xfrm>
                <a:off x="4369393" y="3746040"/>
                <a:ext cx="142739" cy="183452"/>
                <a:chOff x="7037798" y="4540442"/>
                <a:chExt cx="934948" cy="1201616"/>
              </a:xfrm>
            </p:grpSpPr>
            <p:sp>
              <p:nvSpPr>
                <p:cNvPr id="281" name="Oval 280">
                  <a:extLst>
                    <a:ext uri="{FF2B5EF4-FFF2-40B4-BE49-F238E27FC236}">
                      <a16:creationId xmlns:a16="http://schemas.microsoft.com/office/drawing/2014/main" id="{C16C8EC9-0B96-8845-9BAD-38438FE83730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2" name="Freeform 281">
                  <a:extLst>
                    <a:ext uri="{FF2B5EF4-FFF2-40B4-BE49-F238E27FC236}">
                      <a16:creationId xmlns:a16="http://schemas.microsoft.com/office/drawing/2014/main" id="{9824A589-9E6A-5B42-A156-0DE3FBF5A244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3" name="Group 282">
                <a:extLst>
                  <a:ext uri="{FF2B5EF4-FFF2-40B4-BE49-F238E27FC236}">
                    <a16:creationId xmlns:a16="http://schemas.microsoft.com/office/drawing/2014/main" id="{516B8A49-42A3-754D-B458-E662A45CA636}"/>
                  </a:ext>
                </a:extLst>
              </p:cNvPr>
              <p:cNvGrpSpPr/>
              <p:nvPr/>
            </p:nvGrpSpPr>
            <p:grpSpPr>
              <a:xfrm>
                <a:off x="4473378" y="3778708"/>
                <a:ext cx="142739" cy="183452"/>
                <a:chOff x="7037798" y="4540442"/>
                <a:chExt cx="934948" cy="1201616"/>
              </a:xfrm>
            </p:grpSpPr>
            <p:sp>
              <p:nvSpPr>
                <p:cNvPr id="284" name="Oval 283">
                  <a:extLst>
                    <a:ext uri="{FF2B5EF4-FFF2-40B4-BE49-F238E27FC236}">
                      <a16:creationId xmlns:a16="http://schemas.microsoft.com/office/drawing/2014/main" id="{18310A2C-4054-5D42-8D80-408CA8CCB101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5" name="Freeform 284">
                  <a:extLst>
                    <a:ext uri="{FF2B5EF4-FFF2-40B4-BE49-F238E27FC236}">
                      <a16:creationId xmlns:a16="http://schemas.microsoft.com/office/drawing/2014/main" id="{CCDAB45E-38D4-C641-B333-FAC4FB7C3B62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049AE0DA-DE1B-5B4A-BB75-B0C50C4C7628}"/>
                  </a:ext>
                </a:extLst>
              </p:cNvPr>
              <p:cNvGrpSpPr/>
              <p:nvPr/>
            </p:nvGrpSpPr>
            <p:grpSpPr>
              <a:xfrm>
                <a:off x="2400686" y="3735055"/>
                <a:ext cx="287369" cy="369333"/>
                <a:chOff x="7037798" y="4540442"/>
                <a:chExt cx="934948" cy="1201616"/>
              </a:xfrm>
            </p:grpSpPr>
            <p:sp>
              <p:nvSpPr>
                <p:cNvPr id="287" name="Oval 286">
                  <a:extLst>
                    <a:ext uri="{FF2B5EF4-FFF2-40B4-BE49-F238E27FC236}">
                      <a16:creationId xmlns:a16="http://schemas.microsoft.com/office/drawing/2014/main" id="{406B2A18-AC96-184C-BA1B-95E3893CC6B7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8" name="Freeform 287">
                  <a:extLst>
                    <a:ext uri="{FF2B5EF4-FFF2-40B4-BE49-F238E27FC236}">
                      <a16:creationId xmlns:a16="http://schemas.microsoft.com/office/drawing/2014/main" id="{3B903108-9799-4042-96D9-CEC6CD557B74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A2CD13D-5EC0-0541-9EF2-600F0150ED62}"/>
                  </a:ext>
                </a:extLst>
              </p:cNvPr>
              <p:cNvGrpSpPr/>
              <p:nvPr/>
            </p:nvGrpSpPr>
            <p:grpSpPr>
              <a:xfrm>
                <a:off x="2666643" y="3815151"/>
                <a:ext cx="219925" cy="282653"/>
                <a:chOff x="7037798" y="4540442"/>
                <a:chExt cx="934948" cy="1201616"/>
              </a:xfrm>
            </p:grpSpPr>
            <p:sp>
              <p:nvSpPr>
                <p:cNvPr id="290" name="Oval 289">
                  <a:extLst>
                    <a:ext uri="{FF2B5EF4-FFF2-40B4-BE49-F238E27FC236}">
                      <a16:creationId xmlns:a16="http://schemas.microsoft.com/office/drawing/2014/main" id="{C15FDE1C-01D6-5B44-AE40-9F60C6C638B6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1" name="Freeform 290">
                  <a:extLst>
                    <a:ext uri="{FF2B5EF4-FFF2-40B4-BE49-F238E27FC236}">
                      <a16:creationId xmlns:a16="http://schemas.microsoft.com/office/drawing/2014/main" id="{C996BB5E-1481-7C4D-9CB9-62742F97060C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2" name="Group 291">
                <a:extLst>
                  <a:ext uri="{FF2B5EF4-FFF2-40B4-BE49-F238E27FC236}">
                    <a16:creationId xmlns:a16="http://schemas.microsoft.com/office/drawing/2014/main" id="{7AD856FC-4F18-7841-9A64-DF6DD24B07A6}"/>
                  </a:ext>
                </a:extLst>
              </p:cNvPr>
              <p:cNvGrpSpPr/>
              <p:nvPr/>
            </p:nvGrpSpPr>
            <p:grpSpPr>
              <a:xfrm>
                <a:off x="2996479" y="3629637"/>
                <a:ext cx="287369" cy="369333"/>
                <a:chOff x="7037798" y="4540442"/>
                <a:chExt cx="934948" cy="1201616"/>
              </a:xfrm>
            </p:grpSpPr>
            <p:sp>
              <p:nvSpPr>
                <p:cNvPr id="293" name="Oval 292">
                  <a:extLst>
                    <a:ext uri="{FF2B5EF4-FFF2-40B4-BE49-F238E27FC236}">
                      <a16:creationId xmlns:a16="http://schemas.microsoft.com/office/drawing/2014/main" id="{B4ED7072-457D-5440-93CB-A227E29F4875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4" name="Freeform 293">
                  <a:extLst>
                    <a:ext uri="{FF2B5EF4-FFF2-40B4-BE49-F238E27FC236}">
                      <a16:creationId xmlns:a16="http://schemas.microsoft.com/office/drawing/2014/main" id="{A0BD0AA7-9F5B-484D-9B3B-8CD8C63AB52D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5" name="Group 294">
                <a:extLst>
                  <a:ext uri="{FF2B5EF4-FFF2-40B4-BE49-F238E27FC236}">
                    <a16:creationId xmlns:a16="http://schemas.microsoft.com/office/drawing/2014/main" id="{DE9F4053-C42E-CF47-9FEC-04C2ABDD3E38}"/>
                  </a:ext>
                </a:extLst>
              </p:cNvPr>
              <p:cNvGrpSpPr/>
              <p:nvPr/>
            </p:nvGrpSpPr>
            <p:grpSpPr>
              <a:xfrm>
                <a:off x="2629066" y="3439102"/>
                <a:ext cx="287369" cy="369333"/>
                <a:chOff x="7037798" y="4540442"/>
                <a:chExt cx="934948" cy="1201616"/>
              </a:xfrm>
            </p:grpSpPr>
            <p:sp>
              <p:nvSpPr>
                <p:cNvPr id="296" name="Oval 295">
                  <a:extLst>
                    <a:ext uri="{FF2B5EF4-FFF2-40B4-BE49-F238E27FC236}">
                      <a16:creationId xmlns:a16="http://schemas.microsoft.com/office/drawing/2014/main" id="{832C96E7-1298-E746-8043-2E2FF6C3D807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7" name="Freeform 296">
                  <a:extLst>
                    <a:ext uri="{FF2B5EF4-FFF2-40B4-BE49-F238E27FC236}">
                      <a16:creationId xmlns:a16="http://schemas.microsoft.com/office/drawing/2014/main" id="{A396F75C-9162-EE4D-B45E-D21731D464A0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8" name="Group 297">
                <a:extLst>
                  <a:ext uri="{FF2B5EF4-FFF2-40B4-BE49-F238E27FC236}">
                    <a16:creationId xmlns:a16="http://schemas.microsoft.com/office/drawing/2014/main" id="{54C32C10-3F0C-FA48-8591-2E92764E87F3}"/>
                  </a:ext>
                </a:extLst>
              </p:cNvPr>
              <p:cNvGrpSpPr/>
              <p:nvPr/>
            </p:nvGrpSpPr>
            <p:grpSpPr>
              <a:xfrm>
                <a:off x="3224859" y="3788598"/>
                <a:ext cx="142739" cy="183452"/>
                <a:chOff x="7037798" y="4540442"/>
                <a:chExt cx="934948" cy="1201616"/>
              </a:xfrm>
            </p:grpSpPr>
            <p:sp>
              <p:nvSpPr>
                <p:cNvPr id="299" name="Oval 298">
                  <a:extLst>
                    <a:ext uri="{FF2B5EF4-FFF2-40B4-BE49-F238E27FC236}">
                      <a16:creationId xmlns:a16="http://schemas.microsoft.com/office/drawing/2014/main" id="{226E3720-6948-3047-8985-A8C4FECE0C34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0" name="Freeform 299">
                  <a:extLst>
                    <a:ext uri="{FF2B5EF4-FFF2-40B4-BE49-F238E27FC236}">
                      <a16:creationId xmlns:a16="http://schemas.microsoft.com/office/drawing/2014/main" id="{D4203CFC-52BE-F940-9C12-6283C5177509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1" name="Group 300">
                <a:extLst>
                  <a:ext uri="{FF2B5EF4-FFF2-40B4-BE49-F238E27FC236}">
                    <a16:creationId xmlns:a16="http://schemas.microsoft.com/office/drawing/2014/main" id="{C7765152-74F7-AA4C-B083-7434413CE843}"/>
                  </a:ext>
                </a:extLst>
              </p:cNvPr>
              <p:cNvGrpSpPr/>
              <p:nvPr/>
            </p:nvGrpSpPr>
            <p:grpSpPr>
              <a:xfrm>
                <a:off x="2929503" y="3798557"/>
                <a:ext cx="142739" cy="183452"/>
                <a:chOff x="7037798" y="4540442"/>
                <a:chExt cx="934948" cy="1201616"/>
              </a:xfrm>
            </p:grpSpPr>
            <p:sp>
              <p:nvSpPr>
                <p:cNvPr id="302" name="Oval 301">
                  <a:extLst>
                    <a:ext uri="{FF2B5EF4-FFF2-40B4-BE49-F238E27FC236}">
                      <a16:creationId xmlns:a16="http://schemas.microsoft.com/office/drawing/2014/main" id="{E0849DF8-6D18-B247-972A-48C3AD8AF983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3" name="Freeform 302">
                  <a:extLst>
                    <a:ext uri="{FF2B5EF4-FFF2-40B4-BE49-F238E27FC236}">
                      <a16:creationId xmlns:a16="http://schemas.microsoft.com/office/drawing/2014/main" id="{66D286A8-A32B-9247-A080-058E78E911A3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4" name="Group 303">
                <a:extLst>
                  <a:ext uri="{FF2B5EF4-FFF2-40B4-BE49-F238E27FC236}">
                    <a16:creationId xmlns:a16="http://schemas.microsoft.com/office/drawing/2014/main" id="{D3E64646-1D21-8D4D-8D70-10DF9ED8F1A3}"/>
                  </a:ext>
                </a:extLst>
              </p:cNvPr>
              <p:cNvGrpSpPr/>
              <p:nvPr/>
            </p:nvGrpSpPr>
            <p:grpSpPr>
              <a:xfrm>
                <a:off x="4403331" y="4120314"/>
                <a:ext cx="287369" cy="369333"/>
                <a:chOff x="7037798" y="4540442"/>
                <a:chExt cx="934948" cy="1201616"/>
              </a:xfrm>
            </p:grpSpPr>
            <p:sp>
              <p:nvSpPr>
                <p:cNvPr id="305" name="Oval 304">
                  <a:extLst>
                    <a:ext uri="{FF2B5EF4-FFF2-40B4-BE49-F238E27FC236}">
                      <a16:creationId xmlns:a16="http://schemas.microsoft.com/office/drawing/2014/main" id="{D6FC72D4-103D-6C45-92C2-841CCFDEB6FB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6" name="Freeform 305">
                  <a:extLst>
                    <a:ext uri="{FF2B5EF4-FFF2-40B4-BE49-F238E27FC236}">
                      <a16:creationId xmlns:a16="http://schemas.microsoft.com/office/drawing/2014/main" id="{09F3554A-928C-BA41-A682-E79648235676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7" name="Group 306">
                <a:extLst>
                  <a:ext uri="{FF2B5EF4-FFF2-40B4-BE49-F238E27FC236}">
                    <a16:creationId xmlns:a16="http://schemas.microsoft.com/office/drawing/2014/main" id="{DEAF8C63-5405-B249-B676-27A36A288D30}"/>
                  </a:ext>
                </a:extLst>
              </p:cNvPr>
              <p:cNvGrpSpPr/>
              <p:nvPr/>
            </p:nvGrpSpPr>
            <p:grpSpPr>
              <a:xfrm>
                <a:off x="4669288" y="4200410"/>
                <a:ext cx="219925" cy="282653"/>
                <a:chOff x="7037798" y="4540442"/>
                <a:chExt cx="934948" cy="1201616"/>
              </a:xfrm>
            </p:grpSpPr>
            <p:sp>
              <p:nvSpPr>
                <p:cNvPr id="308" name="Oval 307">
                  <a:extLst>
                    <a:ext uri="{FF2B5EF4-FFF2-40B4-BE49-F238E27FC236}">
                      <a16:creationId xmlns:a16="http://schemas.microsoft.com/office/drawing/2014/main" id="{C9A60ADF-D6D6-C446-86E2-EFF5876668B5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9" name="Freeform 308">
                  <a:extLst>
                    <a:ext uri="{FF2B5EF4-FFF2-40B4-BE49-F238E27FC236}">
                      <a16:creationId xmlns:a16="http://schemas.microsoft.com/office/drawing/2014/main" id="{CDD6750B-43B3-1F4F-9CBE-01FFAF8C4C24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0" name="Group 309">
                <a:extLst>
                  <a:ext uri="{FF2B5EF4-FFF2-40B4-BE49-F238E27FC236}">
                    <a16:creationId xmlns:a16="http://schemas.microsoft.com/office/drawing/2014/main" id="{F17B5228-2630-434F-8D69-420E0B0F8ED2}"/>
                  </a:ext>
                </a:extLst>
              </p:cNvPr>
              <p:cNvGrpSpPr/>
              <p:nvPr/>
            </p:nvGrpSpPr>
            <p:grpSpPr>
              <a:xfrm>
                <a:off x="4944443" y="3957618"/>
                <a:ext cx="287369" cy="369333"/>
                <a:chOff x="7037798" y="4540442"/>
                <a:chExt cx="934948" cy="1201616"/>
              </a:xfrm>
            </p:grpSpPr>
            <p:sp>
              <p:nvSpPr>
                <p:cNvPr id="311" name="Oval 310">
                  <a:extLst>
                    <a:ext uri="{FF2B5EF4-FFF2-40B4-BE49-F238E27FC236}">
                      <a16:creationId xmlns:a16="http://schemas.microsoft.com/office/drawing/2014/main" id="{D0A6AB21-FD3E-C240-A739-BF64146AC705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2" name="Freeform 311">
                  <a:extLst>
                    <a:ext uri="{FF2B5EF4-FFF2-40B4-BE49-F238E27FC236}">
                      <a16:creationId xmlns:a16="http://schemas.microsoft.com/office/drawing/2014/main" id="{ED1796CC-2720-C047-A973-F914D404CFBD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3" name="Group 312">
                <a:extLst>
                  <a:ext uri="{FF2B5EF4-FFF2-40B4-BE49-F238E27FC236}">
                    <a16:creationId xmlns:a16="http://schemas.microsoft.com/office/drawing/2014/main" id="{C8EFB42B-D520-8C44-8B6D-C492DF512B40}"/>
                  </a:ext>
                </a:extLst>
              </p:cNvPr>
              <p:cNvGrpSpPr/>
              <p:nvPr/>
            </p:nvGrpSpPr>
            <p:grpSpPr>
              <a:xfrm>
                <a:off x="4631711" y="3824361"/>
                <a:ext cx="287369" cy="369333"/>
                <a:chOff x="7037798" y="4540442"/>
                <a:chExt cx="934948" cy="1201616"/>
              </a:xfrm>
            </p:grpSpPr>
            <p:sp>
              <p:nvSpPr>
                <p:cNvPr id="314" name="Oval 313">
                  <a:extLst>
                    <a:ext uri="{FF2B5EF4-FFF2-40B4-BE49-F238E27FC236}">
                      <a16:creationId xmlns:a16="http://schemas.microsoft.com/office/drawing/2014/main" id="{C5887EBE-659B-084E-87B7-0E2EF0CDFF08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5" name="Freeform 314">
                  <a:extLst>
                    <a:ext uri="{FF2B5EF4-FFF2-40B4-BE49-F238E27FC236}">
                      <a16:creationId xmlns:a16="http://schemas.microsoft.com/office/drawing/2014/main" id="{5E0DC08D-5C28-C04A-AFAC-A406AC785437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6" name="Group 315">
                <a:extLst>
                  <a:ext uri="{FF2B5EF4-FFF2-40B4-BE49-F238E27FC236}">
                    <a16:creationId xmlns:a16="http://schemas.microsoft.com/office/drawing/2014/main" id="{66FF0657-9D42-5045-BE52-CA3FB514D37B}"/>
                  </a:ext>
                </a:extLst>
              </p:cNvPr>
              <p:cNvGrpSpPr/>
              <p:nvPr/>
            </p:nvGrpSpPr>
            <p:grpSpPr>
              <a:xfrm>
                <a:off x="5172823" y="4116579"/>
                <a:ext cx="142739" cy="183452"/>
                <a:chOff x="7037798" y="4540442"/>
                <a:chExt cx="934948" cy="1201616"/>
              </a:xfrm>
            </p:grpSpPr>
            <p:sp>
              <p:nvSpPr>
                <p:cNvPr id="317" name="Oval 316">
                  <a:extLst>
                    <a:ext uri="{FF2B5EF4-FFF2-40B4-BE49-F238E27FC236}">
                      <a16:creationId xmlns:a16="http://schemas.microsoft.com/office/drawing/2014/main" id="{8AF96DD5-C394-264E-9005-AE64BE7DD043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8" name="Freeform 317">
                  <a:extLst>
                    <a:ext uri="{FF2B5EF4-FFF2-40B4-BE49-F238E27FC236}">
                      <a16:creationId xmlns:a16="http://schemas.microsoft.com/office/drawing/2014/main" id="{1835FA0C-FF5C-9B48-BBE7-F0C125F303C2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9" name="Group 318">
                <a:extLst>
                  <a:ext uri="{FF2B5EF4-FFF2-40B4-BE49-F238E27FC236}">
                    <a16:creationId xmlns:a16="http://schemas.microsoft.com/office/drawing/2014/main" id="{87885515-F286-3246-A1AD-E1872EA43652}"/>
                  </a:ext>
                </a:extLst>
              </p:cNvPr>
              <p:cNvGrpSpPr/>
              <p:nvPr/>
            </p:nvGrpSpPr>
            <p:grpSpPr>
              <a:xfrm>
                <a:off x="5276808" y="4149247"/>
                <a:ext cx="142739" cy="183452"/>
                <a:chOff x="7037798" y="4540442"/>
                <a:chExt cx="934948" cy="1201616"/>
              </a:xfrm>
            </p:grpSpPr>
            <p:sp>
              <p:nvSpPr>
                <p:cNvPr id="320" name="Oval 319">
                  <a:extLst>
                    <a:ext uri="{FF2B5EF4-FFF2-40B4-BE49-F238E27FC236}">
                      <a16:creationId xmlns:a16="http://schemas.microsoft.com/office/drawing/2014/main" id="{7B183768-6C5A-664E-B995-BABDC48C22AF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1" name="Freeform 320">
                  <a:extLst>
                    <a:ext uri="{FF2B5EF4-FFF2-40B4-BE49-F238E27FC236}">
                      <a16:creationId xmlns:a16="http://schemas.microsoft.com/office/drawing/2014/main" id="{D307DDE0-BC08-8643-B00B-CB99D839889C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8" name="Group 327">
                <a:extLst>
                  <a:ext uri="{FF2B5EF4-FFF2-40B4-BE49-F238E27FC236}">
                    <a16:creationId xmlns:a16="http://schemas.microsoft.com/office/drawing/2014/main" id="{A120ECD4-B606-DB4C-8BFE-4E3FFB3212FD}"/>
                  </a:ext>
                </a:extLst>
              </p:cNvPr>
              <p:cNvGrpSpPr/>
              <p:nvPr/>
            </p:nvGrpSpPr>
            <p:grpSpPr>
              <a:xfrm>
                <a:off x="4540064" y="4457380"/>
                <a:ext cx="287369" cy="369333"/>
                <a:chOff x="7037798" y="4540442"/>
                <a:chExt cx="934948" cy="1201616"/>
              </a:xfrm>
            </p:grpSpPr>
            <p:sp>
              <p:nvSpPr>
                <p:cNvPr id="329" name="Oval 328">
                  <a:extLst>
                    <a:ext uri="{FF2B5EF4-FFF2-40B4-BE49-F238E27FC236}">
                      <a16:creationId xmlns:a16="http://schemas.microsoft.com/office/drawing/2014/main" id="{947F3EE9-5D1F-7F49-99E9-DFA72C337692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0" name="Freeform 329">
                  <a:extLst>
                    <a:ext uri="{FF2B5EF4-FFF2-40B4-BE49-F238E27FC236}">
                      <a16:creationId xmlns:a16="http://schemas.microsoft.com/office/drawing/2014/main" id="{E2DE6936-29B8-6E44-98B7-3D8A619712A6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1" name="Group 330">
                <a:extLst>
                  <a:ext uri="{FF2B5EF4-FFF2-40B4-BE49-F238E27FC236}">
                    <a16:creationId xmlns:a16="http://schemas.microsoft.com/office/drawing/2014/main" id="{09D63848-86D2-C346-AF4F-37AFCA1DB7BA}"/>
                  </a:ext>
                </a:extLst>
              </p:cNvPr>
              <p:cNvGrpSpPr/>
              <p:nvPr/>
            </p:nvGrpSpPr>
            <p:grpSpPr>
              <a:xfrm>
                <a:off x="4172651" y="4266845"/>
                <a:ext cx="287369" cy="369333"/>
                <a:chOff x="7037798" y="4540442"/>
                <a:chExt cx="934948" cy="1201616"/>
              </a:xfrm>
            </p:grpSpPr>
            <p:sp>
              <p:nvSpPr>
                <p:cNvPr id="332" name="Oval 331">
                  <a:extLst>
                    <a:ext uri="{FF2B5EF4-FFF2-40B4-BE49-F238E27FC236}">
                      <a16:creationId xmlns:a16="http://schemas.microsoft.com/office/drawing/2014/main" id="{5A528A9F-53BA-7B41-86FA-2B9960850B52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3" name="Freeform 332">
                  <a:extLst>
                    <a:ext uri="{FF2B5EF4-FFF2-40B4-BE49-F238E27FC236}">
                      <a16:creationId xmlns:a16="http://schemas.microsoft.com/office/drawing/2014/main" id="{0F1955FA-2072-0C43-B37D-3CD1A8207468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4" name="Group 333">
                <a:extLst>
                  <a:ext uri="{FF2B5EF4-FFF2-40B4-BE49-F238E27FC236}">
                    <a16:creationId xmlns:a16="http://schemas.microsoft.com/office/drawing/2014/main" id="{88EF86FC-F85D-A94D-97DB-6744489E0C7B}"/>
                  </a:ext>
                </a:extLst>
              </p:cNvPr>
              <p:cNvGrpSpPr/>
              <p:nvPr/>
            </p:nvGrpSpPr>
            <p:grpSpPr>
              <a:xfrm>
                <a:off x="4768444" y="4616341"/>
                <a:ext cx="142739" cy="183452"/>
                <a:chOff x="7037798" y="4540442"/>
                <a:chExt cx="934948" cy="1201616"/>
              </a:xfrm>
            </p:grpSpPr>
            <p:sp>
              <p:nvSpPr>
                <p:cNvPr id="335" name="Oval 334">
                  <a:extLst>
                    <a:ext uri="{FF2B5EF4-FFF2-40B4-BE49-F238E27FC236}">
                      <a16:creationId xmlns:a16="http://schemas.microsoft.com/office/drawing/2014/main" id="{5C8DE206-16D3-E244-BAB4-8B3E20FEA888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6" name="Freeform 335">
                  <a:extLst>
                    <a:ext uri="{FF2B5EF4-FFF2-40B4-BE49-F238E27FC236}">
                      <a16:creationId xmlns:a16="http://schemas.microsoft.com/office/drawing/2014/main" id="{918851E6-32BF-2D40-8840-390327193103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7" name="Group 336">
                <a:extLst>
                  <a:ext uri="{FF2B5EF4-FFF2-40B4-BE49-F238E27FC236}">
                    <a16:creationId xmlns:a16="http://schemas.microsoft.com/office/drawing/2014/main" id="{526A1705-9956-1849-AC09-418CA1441360}"/>
                  </a:ext>
                </a:extLst>
              </p:cNvPr>
              <p:cNvGrpSpPr/>
              <p:nvPr/>
            </p:nvGrpSpPr>
            <p:grpSpPr>
              <a:xfrm>
                <a:off x="4872429" y="4649009"/>
                <a:ext cx="142739" cy="183452"/>
                <a:chOff x="7037798" y="4540442"/>
                <a:chExt cx="934948" cy="1201616"/>
              </a:xfrm>
            </p:grpSpPr>
            <p:sp>
              <p:nvSpPr>
                <p:cNvPr id="338" name="Oval 337">
                  <a:extLst>
                    <a:ext uri="{FF2B5EF4-FFF2-40B4-BE49-F238E27FC236}">
                      <a16:creationId xmlns:a16="http://schemas.microsoft.com/office/drawing/2014/main" id="{397F0B4E-40E8-6545-A31E-DE3CFC29BE8A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9" name="Freeform 338">
                  <a:extLst>
                    <a:ext uri="{FF2B5EF4-FFF2-40B4-BE49-F238E27FC236}">
                      <a16:creationId xmlns:a16="http://schemas.microsoft.com/office/drawing/2014/main" id="{5ED94180-ABFF-054B-9D49-854B25C89BDD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0" name="Group 339">
                <a:extLst>
                  <a:ext uri="{FF2B5EF4-FFF2-40B4-BE49-F238E27FC236}">
                    <a16:creationId xmlns:a16="http://schemas.microsoft.com/office/drawing/2014/main" id="{BDF01C63-5E83-DA4A-A564-1F57B622C41C}"/>
                  </a:ext>
                </a:extLst>
              </p:cNvPr>
              <p:cNvGrpSpPr/>
              <p:nvPr/>
            </p:nvGrpSpPr>
            <p:grpSpPr>
              <a:xfrm>
                <a:off x="2587512" y="4335506"/>
                <a:ext cx="287369" cy="369333"/>
                <a:chOff x="7037798" y="4540442"/>
                <a:chExt cx="934948" cy="1201616"/>
              </a:xfrm>
            </p:grpSpPr>
            <p:sp>
              <p:nvSpPr>
                <p:cNvPr id="341" name="Oval 340">
                  <a:extLst>
                    <a:ext uri="{FF2B5EF4-FFF2-40B4-BE49-F238E27FC236}">
                      <a16:creationId xmlns:a16="http://schemas.microsoft.com/office/drawing/2014/main" id="{A6B89852-3A97-7042-A0F6-62781A5D478B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2" name="Freeform 341">
                  <a:extLst>
                    <a:ext uri="{FF2B5EF4-FFF2-40B4-BE49-F238E27FC236}">
                      <a16:creationId xmlns:a16="http://schemas.microsoft.com/office/drawing/2014/main" id="{8F9FB485-AD8A-664B-B246-BDE8C2090B29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3" name="Group 342">
                <a:extLst>
                  <a:ext uri="{FF2B5EF4-FFF2-40B4-BE49-F238E27FC236}">
                    <a16:creationId xmlns:a16="http://schemas.microsoft.com/office/drawing/2014/main" id="{C201D3FD-A64F-CD43-BABA-D3D09A1B54AD}"/>
                  </a:ext>
                </a:extLst>
              </p:cNvPr>
              <p:cNvGrpSpPr/>
              <p:nvPr/>
            </p:nvGrpSpPr>
            <p:grpSpPr>
              <a:xfrm>
                <a:off x="2853469" y="4415602"/>
                <a:ext cx="219925" cy="282653"/>
                <a:chOff x="7037798" y="4540442"/>
                <a:chExt cx="934948" cy="1201616"/>
              </a:xfrm>
            </p:grpSpPr>
            <p:sp>
              <p:nvSpPr>
                <p:cNvPr id="344" name="Oval 343">
                  <a:extLst>
                    <a:ext uri="{FF2B5EF4-FFF2-40B4-BE49-F238E27FC236}">
                      <a16:creationId xmlns:a16="http://schemas.microsoft.com/office/drawing/2014/main" id="{6F8C805F-62D0-0A4E-8AC5-69B5A2EFB8DA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5" name="Freeform 344">
                  <a:extLst>
                    <a:ext uri="{FF2B5EF4-FFF2-40B4-BE49-F238E27FC236}">
                      <a16:creationId xmlns:a16="http://schemas.microsoft.com/office/drawing/2014/main" id="{CA2A2C31-12A7-D344-882C-B37AB3BB3250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6" name="Group 345">
                <a:extLst>
                  <a:ext uri="{FF2B5EF4-FFF2-40B4-BE49-F238E27FC236}">
                    <a16:creationId xmlns:a16="http://schemas.microsoft.com/office/drawing/2014/main" id="{6C780467-D075-694B-8DD4-5606DD1FCD81}"/>
                  </a:ext>
                </a:extLst>
              </p:cNvPr>
              <p:cNvGrpSpPr/>
              <p:nvPr/>
            </p:nvGrpSpPr>
            <p:grpSpPr>
              <a:xfrm>
                <a:off x="3093091" y="4462916"/>
                <a:ext cx="287369" cy="369333"/>
                <a:chOff x="7037798" y="4540442"/>
                <a:chExt cx="934948" cy="1201616"/>
              </a:xfrm>
            </p:grpSpPr>
            <p:sp>
              <p:nvSpPr>
                <p:cNvPr id="347" name="Oval 346">
                  <a:extLst>
                    <a:ext uri="{FF2B5EF4-FFF2-40B4-BE49-F238E27FC236}">
                      <a16:creationId xmlns:a16="http://schemas.microsoft.com/office/drawing/2014/main" id="{65DD8827-BF55-894A-977C-2E62EFC8AB5A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8" name="Freeform 347">
                  <a:extLst>
                    <a:ext uri="{FF2B5EF4-FFF2-40B4-BE49-F238E27FC236}">
                      <a16:creationId xmlns:a16="http://schemas.microsoft.com/office/drawing/2014/main" id="{C586347B-2696-3A46-8BC9-CC717BC68F27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9" name="Group 348">
                <a:extLst>
                  <a:ext uri="{FF2B5EF4-FFF2-40B4-BE49-F238E27FC236}">
                    <a16:creationId xmlns:a16="http://schemas.microsoft.com/office/drawing/2014/main" id="{CC807975-B07F-5D4D-8442-716382C3994E}"/>
                  </a:ext>
                </a:extLst>
              </p:cNvPr>
              <p:cNvGrpSpPr/>
              <p:nvPr/>
            </p:nvGrpSpPr>
            <p:grpSpPr>
              <a:xfrm>
                <a:off x="2815892" y="4039553"/>
                <a:ext cx="287369" cy="369333"/>
                <a:chOff x="7037798" y="4540442"/>
                <a:chExt cx="934948" cy="1201616"/>
              </a:xfrm>
            </p:grpSpPr>
            <p:sp>
              <p:nvSpPr>
                <p:cNvPr id="350" name="Oval 349">
                  <a:extLst>
                    <a:ext uri="{FF2B5EF4-FFF2-40B4-BE49-F238E27FC236}">
                      <a16:creationId xmlns:a16="http://schemas.microsoft.com/office/drawing/2014/main" id="{AF37D1E1-F92F-1548-926F-C7052D5A26E4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1" name="Freeform 350">
                  <a:extLst>
                    <a:ext uri="{FF2B5EF4-FFF2-40B4-BE49-F238E27FC236}">
                      <a16:creationId xmlns:a16="http://schemas.microsoft.com/office/drawing/2014/main" id="{BD15B6C9-ADEF-5247-8CE2-E08A5DCB7659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2" name="Group 351">
                <a:extLst>
                  <a:ext uri="{FF2B5EF4-FFF2-40B4-BE49-F238E27FC236}">
                    <a16:creationId xmlns:a16="http://schemas.microsoft.com/office/drawing/2014/main" id="{767172AD-DA6C-614B-A588-2904F40AEC1F}"/>
                  </a:ext>
                </a:extLst>
              </p:cNvPr>
              <p:cNvGrpSpPr/>
              <p:nvPr/>
            </p:nvGrpSpPr>
            <p:grpSpPr>
              <a:xfrm>
                <a:off x="3397060" y="4548976"/>
                <a:ext cx="142739" cy="183452"/>
                <a:chOff x="7037798" y="4540442"/>
                <a:chExt cx="934948" cy="1201616"/>
              </a:xfrm>
            </p:grpSpPr>
            <p:sp>
              <p:nvSpPr>
                <p:cNvPr id="353" name="Oval 352">
                  <a:extLst>
                    <a:ext uri="{FF2B5EF4-FFF2-40B4-BE49-F238E27FC236}">
                      <a16:creationId xmlns:a16="http://schemas.microsoft.com/office/drawing/2014/main" id="{3CB3209C-9596-D342-8CD3-51ED2B6A4ED2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4" name="Freeform 353">
                  <a:extLst>
                    <a:ext uri="{FF2B5EF4-FFF2-40B4-BE49-F238E27FC236}">
                      <a16:creationId xmlns:a16="http://schemas.microsoft.com/office/drawing/2014/main" id="{176DEB15-60CD-1546-B171-AC937643F736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5" name="Group 354">
                <a:extLst>
                  <a:ext uri="{FF2B5EF4-FFF2-40B4-BE49-F238E27FC236}">
                    <a16:creationId xmlns:a16="http://schemas.microsoft.com/office/drawing/2014/main" id="{EC160409-8313-6E41-87C6-A492C074B99A}"/>
                  </a:ext>
                </a:extLst>
              </p:cNvPr>
              <p:cNvGrpSpPr/>
              <p:nvPr/>
            </p:nvGrpSpPr>
            <p:grpSpPr>
              <a:xfrm>
                <a:off x="3535727" y="4610018"/>
                <a:ext cx="142739" cy="183452"/>
                <a:chOff x="7037798" y="4540442"/>
                <a:chExt cx="934948" cy="1201616"/>
              </a:xfrm>
            </p:grpSpPr>
            <p:sp>
              <p:nvSpPr>
                <p:cNvPr id="356" name="Oval 355">
                  <a:extLst>
                    <a:ext uri="{FF2B5EF4-FFF2-40B4-BE49-F238E27FC236}">
                      <a16:creationId xmlns:a16="http://schemas.microsoft.com/office/drawing/2014/main" id="{5CA4BD4A-0D96-B240-A849-1A1B96232B7D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7" name="Freeform 356">
                  <a:extLst>
                    <a:ext uri="{FF2B5EF4-FFF2-40B4-BE49-F238E27FC236}">
                      <a16:creationId xmlns:a16="http://schemas.microsoft.com/office/drawing/2014/main" id="{B856F2A1-0FD5-4649-B15E-8C0DAEA8008C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8" name="Group 357">
                <a:extLst>
                  <a:ext uri="{FF2B5EF4-FFF2-40B4-BE49-F238E27FC236}">
                    <a16:creationId xmlns:a16="http://schemas.microsoft.com/office/drawing/2014/main" id="{5ACD506A-D666-8240-B97F-5E76D38AD942}"/>
                  </a:ext>
                </a:extLst>
              </p:cNvPr>
              <p:cNvGrpSpPr/>
              <p:nvPr/>
            </p:nvGrpSpPr>
            <p:grpSpPr>
              <a:xfrm>
                <a:off x="3455202" y="4326663"/>
                <a:ext cx="287369" cy="369333"/>
                <a:chOff x="7037798" y="4540442"/>
                <a:chExt cx="934948" cy="1201616"/>
              </a:xfrm>
            </p:grpSpPr>
            <p:sp>
              <p:nvSpPr>
                <p:cNvPr id="359" name="Oval 358">
                  <a:extLst>
                    <a:ext uri="{FF2B5EF4-FFF2-40B4-BE49-F238E27FC236}">
                      <a16:creationId xmlns:a16="http://schemas.microsoft.com/office/drawing/2014/main" id="{A07A9E7E-B48C-FD4F-A34E-37D44F309D76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0" name="Freeform 359">
                  <a:extLst>
                    <a:ext uri="{FF2B5EF4-FFF2-40B4-BE49-F238E27FC236}">
                      <a16:creationId xmlns:a16="http://schemas.microsoft.com/office/drawing/2014/main" id="{E1DDE222-C9E0-054D-9DF1-6787337D1EFE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1" name="Group 360">
                <a:extLst>
                  <a:ext uri="{FF2B5EF4-FFF2-40B4-BE49-F238E27FC236}">
                    <a16:creationId xmlns:a16="http://schemas.microsoft.com/office/drawing/2014/main" id="{06867831-2C27-AB48-A8CB-E124E725BD46}"/>
                  </a:ext>
                </a:extLst>
              </p:cNvPr>
              <p:cNvGrpSpPr/>
              <p:nvPr/>
            </p:nvGrpSpPr>
            <p:grpSpPr>
              <a:xfrm>
                <a:off x="3683582" y="4485624"/>
                <a:ext cx="142739" cy="183452"/>
                <a:chOff x="7037798" y="4540442"/>
                <a:chExt cx="934948" cy="1201616"/>
              </a:xfrm>
            </p:grpSpPr>
            <p:sp>
              <p:nvSpPr>
                <p:cNvPr id="362" name="Oval 361">
                  <a:extLst>
                    <a:ext uri="{FF2B5EF4-FFF2-40B4-BE49-F238E27FC236}">
                      <a16:creationId xmlns:a16="http://schemas.microsoft.com/office/drawing/2014/main" id="{5137111E-DB37-B24B-A339-6C417D872F52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3" name="Freeform 362">
                  <a:extLst>
                    <a:ext uri="{FF2B5EF4-FFF2-40B4-BE49-F238E27FC236}">
                      <a16:creationId xmlns:a16="http://schemas.microsoft.com/office/drawing/2014/main" id="{809D28E7-2FEF-C647-A9DF-DB18BBF8EF7B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4" name="Group 363">
                <a:extLst>
                  <a:ext uri="{FF2B5EF4-FFF2-40B4-BE49-F238E27FC236}">
                    <a16:creationId xmlns:a16="http://schemas.microsoft.com/office/drawing/2014/main" id="{1D323AB2-56E1-F347-AD32-1B9128227139}"/>
                  </a:ext>
                </a:extLst>
              </p:cNvPr>
              <p:cNvGrpSpPr/>
              <p:nvPr/>
            </p:nvGrpSpPr>
            <p:grpSpPr>
              <a:xfrm>
                <a:off x="3787567" y="4518292"/>
                <a:ext cx="142739" cy="183452"/>
                <a:chOff x="7037798" y="4540442"/>
                <a:chExt cx="934948" cy="1201616"/>
              </a:xfrm>
            </p:grpSpPr>
            <p:sp>
              <p:nvSpPr>
                <p:cNvPr id="365" name="Oval 364">
                  <a:extLst>
                    <a:ext uri="{FF2B5EF4-FFF2-40B4-BE49-F238E27FC236}">
                      <a16:creationId xmlns:a16="http://schemas.microsoft.com/office/drawing/2014/main" id="{FFF9C860-0EDF-2D4C-8275-5D59E5286D5F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6" name="Freeform 365">
                  <a:extLst>
                    <a:ext uri="{FF2B5EF4-FFF2-40B4-BE49-F238E27FC236}">
                      <a16:creationId xmlns:a16="http://schemas.microsoft.com/office/drawing/2014/main" id="{77754535-E937-C446-8884-1C59417A0845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7" name="Group 366">
                <a:extLst>
                  <a:ext uri="{FF2B5EF4-FFF2-40B4-BE49-F238E27FC236}">
                    <a16:creationId xmlns:a16="http://schemas.microsoft.com/office/drawing/2014/main" id="{DD66D268-57B7-E249-B474-9ECAD92F89AE}"/>
                  </a:ext>
                </a:extLst>
              </p:cNvPr>
              <p:cNvGrpSpPr/>
              <p:nvPr/>
            </p:nvGrpSpPr>
            <p:grpSpPr>
              <a:xfrm>
                <a:off x="3576580" y="4139199"/>
                <a:ext cx="219925" cy="282653"/>
                <a:chOff x="7037798" y="4540442"/>
                <a:chExt cx="934948" cy="1201616"/>
              </a:xfrm>
            </p:grpSpPr>
            <p:sp>
              <p:nvSpPr>
                <p:cNvPr id="368" name="Oval 367">
                  <a:extLst>
                    <a:ext uri="{FF2B5EF4-FFF2-40B4-BE49-F238E27FC236}">
                      <a16:creationId xmlns:a16="http://schemas.microsoft.com/office/drawing/2014/main" id="{1653429C-70FB-D44D-91EC-004E02E066F8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9" name="Freeform 368">
                  <a:extLst>
                    <a:ext uri="{FF2B5EF4-FFF2-40B4-BE49-F238E27FC236}">
                      <a16:creationId xmlns:a16="http://schemas.microsoft.com/office/drawing/2014/main" id="{85C0A889-30F7-0C44-A06A-CD2B68A13EBC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0" name="Group 369">
                <a:extLst>
                  <a:ext uri="{FF2B5EF4-FFF2-40B4-BE49-F238E27FC236}">
                    <a16:creationId xmlns:a16="http://schemas.microsoft.com/office/drawing/2014/main" id="{637984F8-0AC1-6347-B56E-62D846CC21AC}"/>
                  </a:ext>
                </a:extLst>
              </p:cNvPr>
              <p:cNvGrpSpPr/>
              <p:nvPr/>
            </p:nvGrpSpPr>
            <p:grpSpPr>
              <a:xfrm>
                <a:off x="3013676" y="4154218"/>
                <a:ext cx="287369" cy="369333"/>
                <a:chOff x="7037798" y="4540442"/>
                <a:chExt cx="934948" cy="1201616"/>
              </a:xfrm>
            </p:grpSpPr>
            <p:sp>
              <p:nvSpPr>
                <p:cNvPr id="371" name="Oval 370">
                  <a:extLst>
                    <a:ext uri="{FF2B5EF4-FFF2-40B4-BE49-F238E27FC236}">
                      <a16:creationId xmlns:a16="http://schemas.microsoft.com/office/drawing/2014/main" id="{4AF77BF6-C659-5442-8E4D-00B04D2E7379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2" name="Freeform 371">
                  <a:extLst>
                    <a:ext uri="{FF2B5EF4-FFF2-40B4-BE49-F238E27FC236}">
                      <a16:creationId xmlns:a16="http://schemas.microsoft.com/office/drawing/2014/main" id="{9169AE24-0FCF-7D4C-AB04-B62D161441D6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3" name="Group 372">
                <a:extLst>
                  <a:ext uri="{FF2B5EF4-FFF2-40B4-BE49-F238E27FC236}">
                    <a16:creationId xmlns:a16="http://schemas.microsoft.com/office/drawing/2014/main" id="{7601A068-9A0A-8343-8DAA-19A3739E5D8F}"/>
                  </a:ext>
                </a:extLst>
              </p:cNvPr>
              <p:cNvGrpSpPr/>
              <p:nvPr/>
            </p:nvGrpSpPr>
            <p:grpSpPr>
              <a:xfrm>
                <a:off x="3239932" y="4288227"/>
                <a:ext cx="142739" cy="183452"/>
                <a:chOff x="7037798" y="4540442"/>
                <a:chExt cx="934948" cy="1201616"/>
              </a:xfrm>
            </p:grpSpPr>
            <p:sp>
              <p:nvSpPr>
                <p:cNvPr id="374" name="Oval 373">
                  <a:extLst>
                    <a:ext uri="{FF2B5EF4-FFF2-40B4-BE49-F238E27FC236}">
                      <a16:creationId xmlns:a16="http://schemas.microsoft.com/office/drawing/2014/main" id="{EBA77AE2-49D3-134E-BF2E-92472698743B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5" name="Freeform 374">
                  <a:extLst>
                    <a:ext uri="{FF2B5EF4-FFF2-40B4-BE49-F238E27FC236}">
                      <a16:creationId xmlns:a16="http://schemas.microsoft.com/office/drawing/2014/main" id="{3C944DA9-E118-CA44-B8C9-C66AF9D5E54F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6" name="Group 375">
                <a:extLst>
                  <a:ext uri="{FF2B5EF4-FFF2-40B4-BE49-F238E27FC236}">
                    <a16:creationId xmlns:a16="http://schemas.microsoft.com/office/drawing/2014/main" id="{CEACAF50-8483-9147-B16C-B48EABA0C083}"/>
                  </a:ext>
                </a:extLst>
              </p:cNvPr>
              <p:cNvGrpSpPr/>
              <p:nvPr/>
            </p:nvGrpSpPr>
            <p:grpSpPr>
              <a:xfrm>
                <a:off x="3356298" y="4392231"/>
                <a:ext cx="142739" cy="183452"/>
                <a:chOff x="7037798" y="4540442"/>
                <a:chExt cx="934948" cy="1201616"/>
              </a:xfrm>
            </p:grpSpPr>
            <p:sp>
              <p:nvSpPr>
                <p:cNvPr id="377" name="Oval 376">
                  <a:extLst>
                    <a:ext uri="{FF2B5EF4-FFF2-40B4-BE49-F238E27FC236}">
                      <a16:creationId xmlns:a16="http://schemas.microsoft.com/office/drawing/2014/main" id="{19198CC6-C7F1-A147-AF5F-EEEA36CAC76B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8" name="Freeform 377">
                  <a:extLst>
                    <a:ext uri="{FF2B5EF4-FFF2-40B4-BE49-F238E27FC236}">
                      <a16:creationId xmlns:a16="http://schemas.microsoft.com/office/drawing/2014/main" id="{E9984B05-FBF1-7E46-9A7D-9FB13E91C00E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9" name="Group 378">
                <a:extLst>
                  <a:ext uri="{FF2B5EF4-FFF2-40B4-BE49-F238E27FC236}">
                    <a16:creationId xmlns:a16="http://schemas.microsoft.com/office/drawing/2014/main" id="{BD513CA8-6D73-E141-BBC9-DE72E5E871BE}"/>
                  </a:ext>
                </a:extLst>
              </p:cNvPr>
              <p:cNvGrpSpPr/>
              <p:nvPr/>
            </p:nvGrpSpPr>
            <p:grpSpPr>
              <a:xfrm>
                <a:off x="3117748" y="3981118"/>
                <a:ext cx="219925" cy="282653"/>
                <a:chOff x="7037798" y="4540442"/>
                <a:chExt cx="934948" cy="1201616"/>
              </a:xfrm>
            </p:grpSpPr>
            <p:sp>
              <p:nvSpPr>
                <p:cNvPr id="380" name="Oval 379">
                  <a:extLst>
                    <a:ext uri="{FF2B5EF4-FFF2-40B4-BE49-F238E27FC236}">
                      <a16:creationId xmlns:a16="http://schemas.microsoft.com/office/drawing/2014/main" id="{426F4D34-22E0-9E4D-B8ED-215B7D874263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1" name="Freeform 380">
                  <a:extLst>
                    <a:ext uri="{FF2B5EF4-FFF2-40B4-BE49-F238E27FC236}">
                      <a16:creationId xmlns:a16="http://schemas.microsoft.com/office/drawing/2014/main" id="{0FEE5F1E-0DAF-1C4A-A84F-536802772111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2" name="Group 381">
                <a:extLst>
                  <a:ext uri="{FF2B5EF4-FFF2-40B4-BE49-F238E27FC236}">
                    <a16:creationId xmlns:a16="http://schemas.microsoft.com/office/drawing/2014/main" id="{F41A2E46-B375-1848-9B46-C90CE5773B0D}"/>
                  </a:ext>
                </a:extLst>
              </p:cNvPr>
              <p:cNvGrpSpPr/>
              <p:nvPr/>
            </p:nvGrpSpPr>
            <p:grpSpPr>
              <a:xfrm>
                <a:off x="2369466" y="4148899"/>
                <a:ext cx="287369" cy="369333"/>
                <a:chOff x="7037798" y="4540442"/>
                <a:chExt cx="934948" cy="1201616"/>
              </a:xfrm>
            </p:grpSpPr>
            <p:sp>
              <p:nvSpPr>
                <p:cNvPr id="383" name="Oval 382">
                  <a:extLst>
                    <a:ext uri="{FF2B5EF4-FFF2-40B4-BE49-F238E27FC236}">
                      <a16:creationId xmlns:a16="http://schemas.microsoft.com/office/drawing/2014/main" id="{8FB6D70B-4D09-9A48-893A-03B0833D562C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4" name="Freeform 383">
                  <a:extLst>
                    <a:ext uri="{FF2B5EF4-FFF2-40B4-BE49-F238E27FC236}">
                      <a16:creationId xmlns:a16="http://schemas.microsoft.com/office/drawing/2014/main" id="{D13BF948-5D86-C64B-8C23-2C07FC0CE31A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5" name="Group 384">
                <a:extLst>
                  <a:ext uri="{FF2B5EF4-FFF2-40B4-BE49-F238E27FC236}">
                    <a16:creationId xmlns:a16="http://schemas.microsoft.com/office/drawing/2014/main" id="{656D27DA-541C-9940-A6DB-DCA68028104C}"/>
                  </a:ext>
                </a:extLst>
              </p:cNvPr>
              <p:cNvGrpSpPr/>
              <p:nvPr/>
            </p:nvGrpSpPr>
            <p:grpSpPr>
              <a:xfrm>
                <a:off x="2463801" y="4518292"/>
                <a:ext cx="142739" cy="183452"/>
                <a:chOff x="7037798" y="4540442"/>
                <a:chExt cx="934948" cy="1201616"/>
              </a:xfrm>
            </p:grpSpPr>
            <p:sp>
              <p:nvSpPr>
                <p:cNvPr id="386" name="Oval 385">
                  <a:extLst>
                    <a:ext uri="{FF2B5EF4-FFF2-40B4-BE49-F238E27FC236}">
                      <a16:creationId xmlns:a16="http://schemas.microsoft.com/office/drawing/2014/main" id="{FCF91524-B111-CB48-8BAB-BFF569F2AF54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7" name="Freeform 386">
                  <a:extLst>
                    <a:ext uri="{FF2B5EF4-FFF2-40B4-BE49-F238E27FC236}">
                      <a16:creationId xmlns:a16="http://schemas.microsoft.com/office/drawing/2014/main" id="{18F40603-9DF8-0C46-A53A-DCAE40204FF9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8" name="Group 387">
                <a:extLst>
                  <a:ext uri="{FF2B5EF4-FFF2-40B4-BE49-F238E27FC236}">
                    <a16:creationId xmlns:a16="http://schemas.microsoft.com/office/drawing/2014/main" id="{8C8E489F-9BDA-0D47-8FDC-896B08195F0E}"/>
                  </a:ext>
                </a:extLst>
              </p:cNvPr>
              <p:cNvGrpSpPr/>
              <p:nvPr/>
            </p:nvGrpSpPr>
            <p:grpSpPr>
              <a:xfrm>
                <a:off x="2797141" y="4535587"/>
                <a:ext cx="142739" cy="183452"/>
                <a:chOff x="7037798" y="4540442"/>
                <a:chExt cx="934948" cy="1201616"/>
              </a:xfrm>
            </p:grpSpPr>
            <p:sp>
              <p:nvSpPr>
                <p:cNvPr id="389" name="Oval 388">
                  <a:extLst>
                    <a:ext uri="{FF2B5EF4-FFF2-40B4-BE49-F238E27FC236}">
                      <a16:creationId xmlns:a16="http://schemas.microsoft.com/office/drawing/2014/main" id="{475A578F-B16D-134A-B1B1-DDF49C76646E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0" name="Freeform 389">
                  <a:extLst>
                    <a:ext uri="{FF2B5EF4-FFF2-40B4-BE49-F238E27FC236}">
                      <a16:creationId xmlns:a16="http://schemas.microsoft.com/office/drawing/2014/main" id="{F5C74793-8871-804D-B909-A8CDC323F810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1" name="Group 390">
                <a:extLst>
                  <a:ext uri="{FF2B5EF4-FFF2-40B4-BE49-F238E27FC236}">
                    <a16:creationId xmlns:a16="http://schemas.microsoft.com/office/drawing/2014/main" id="{673574D1-BF21-D549-83DC-06894896796B}"/>
                  </a:ext>
                </a:extLst>
              </p:cNvPr>
              <p:cNvGrpSpPr/>
              <p:nvPr/>
            </p:nvGrpSpPr>
            <p:grpSpPr>
              <a:xfrm>
                <a:off x="2606966" y="4066318"/>
                <a:ext cx="219925" cy="282653"/>
                <a:chOff x="7037798" y="4540442"/>
                <a:chExt cx="934948" cy="1201616"/>
              </a:xfrm>
            </p:grpSpPr>
            <p:sp>
              <p:nvSpPr>
                <p:cNvPr id="392" name="Oval 391">
                  <a:extLst>
                    <a:ext uri="{FF2B5EF4-FFF2-40B4-BE49-F238E27FC236}">
                      <a16:creationId xmlns:a16="http://schemas.microsoft.com/office/drawing/2014/main" id="{22088B99-EC26-F341-AD5B-E14BBEA719C6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3" name="Freeform 392">
                  <a:extLst>
                    <a:ext uri="{FF2B5EF4-FFF2-40B4-BE49-F238E27FC236}">
                      <a16:creationId xmlns:a16="http://schemas.microsoft.com/office/drawing/2014/main" id="{AD5B348F-71A0-8140-A7BF-4FD34C4A166B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7" name="Group 396">
                <a:extLst>
                  <a:ext uri="{FF2B5EF4-FFF2-40B4-BE49-F238E27FC236}">
                    <a16:creationId xmlns:a16="http://schemas.microsoft.com/office/drawing/2014/main" id="{F80835E2-4A86-C74C-A884-DB86F9B4A2E3}"/>
                  </a:ext>
                </a:extLst>
              </p:cNvPr>
              <p:cNvGrpSpPr/>
              <p:nvPr/>
            </p:nvGrpSpPr>
            <p:grpSpPr>
              <a:xfrm>
                <a:off x="4229512" y="3957023"/>
                <a:ext cx="219925" cy="282653"/>
                <a:chOff x="7037798" y="4540442"/>
                <a:chExt cx="934948" cy="1201616"/>
              </a:xfrm>
            </p:grpSpPr>
            <p:sp>
              <p:nvSpPr>
                <p:cNvPr id="398" name="Oval 397">
                  <a:extLst>
                    <a:ext uri="{FF2B5EF4-FFF2-40B4-BE49-F238E27FC236}">
                      <a16:creationId xmlns:a16="http://schemas.microsoft.com/office/drawing/2014/main" id="{1EA02D1E-E5FA-3E47-AD79-E1BC9110655C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9" name="Freeform 398">
                  <a:extLst>
                    <a:ext uri="{FF2B5EF4-FFF2-40B4-BE49-F238E27FC236}">
                      <a16:creationId xmlns:a16="http://schemas.microsoft.com/office/drawing/2014/main" id="{ECDA92B6-75B9-6344-AAE2-2A0F64C88981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0" name="Group 399">
                <a:extLst>
                  <a:ext uri="{FF2B5EF4-FFF2-40B4-BE49-F238E27FC236}">
                    <a16:creationId xmlns:a16="http://schemas.microsoft.com/office/drawing/2014/main" id="{A0D880F7-2D8A-9E4D-86E9-E7C2920CE8B8}"/>
                  </a:ext>
                </a:extLst>
              </p:cNvPr>
              <p:cNvGrpSpPr/>
              <p:nvPr/>
            </p:nvGrpSpPr>
            <p:grpSpPr>
              <a:xfrm>
                <a:off x="3867476" y="4338678"/>
                <a:ext cx="219925" cy="282653"/>
                <a:chOff x="7037798" y="4540442"/>
                <a:chExt cx="934948" cy="1201616"/>
              </a:xfrm>
            </p:grpSpPr>
            <p:sp>
              <p:nvSpPr>
                <p:cNvPr id="401" name="Oval 400">
                  <a:extLst>
                    <a:ext uri="{FF2B5EF4-FFF2-40B4-BE49-F238E27FC236}">
                      <a16:creationId xmlns:a16="http://schemas.microsoft.com/office/drawing/2014/main" id="{F6A73380-C82E-DE4A-966B-80812F8EECE5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2" name="Freeform 401">
                  <a:extLst>
                    <a:ext uri="{FF2B5EF4-FFF2-40B4-BE49-F238E27FC236}">
                      <a16:creationId xmlns:a16="http://schemas.microsoft.com/office/drawing/2014/main" id="{F671FBC9-F115-E94B-9175-378C674EFD9D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3" name="Group 402">
                <a:extLst>
                  <a:ext uri="{FF2B5EF4-FFF2-40B4-BE49-F238E27FC236}">
                    <a16:creationId xmlns:a16="http://schemas.microsoft.com/office/drawing/2014/main" id="{85E6FBAC-585E-9046-A72C-9C84D3C9C6C4}"/>
                  </a:ext>
                </a:extLst>
              </p:cNvPr>
              <p:cNvGrpSpPr/>
              <p:nvPr/>
            </p:nvGrpSpPr>
            <p:grpSpPr>
              <a:xfrm>
                <a:off x="4854579" y="4317955"/>
                <a:ext cx="219925" cy="282653"/>
                <a:chOff x="7037798" y="4540442"/>
                <a:chExt cx="934948" cy="1201616"/>
              </a:xfrm>
            </p:grpSpPr>
            <p:sp>
              <p:nvSpPr>
                <p:cNvPr id="404" name="Oval 403">
                  <a:extLst>
                    <a:ext uri="{FF2B5EF4-FFF2-40B4-BE49-F238E27FC236}">
                      <a16:creationId xmlns:a16="http://schemas.microsoft.com/office/drawing/2014/main" id="{79CB8943-35A9-2544-A7D1-5B2296E67F7E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5" name="Freeform 404">
                  <a:extLst>
                    <a:ext uri="{FF2B5EF4-FFF2-40B4-BE49-F238E27FC236}">
                      <a16:creationId xmlns:a16="http://schemas.microsoft.com/office/drawing/2014/main" id="{748AC3D3-9762-1E40-8102-98AA8942422B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6" name="Group 405">
                <a:extLst>
                  <a:ext uri="{FF2B5EF4-FFF2-40B4-BE49-F238E27FC236}">
                    <a16:creationId xmlns:a16="http://schemas.microsoft.com/office/drawing/2014/main" id="{C163F8E5-0DF6-3A4C-9DD3-0A0D3A1FB9CC}"/>
                  </a:ext>
                </a:extLst>
              </p:cNvPr>
              <p:cNvGrpSpPr/>
              <p:nvPr/>
            </p:nvGrpSpPr>
            <p:grpSpPr>
              <a:xfrm>
                <a:off x="5074164" y="4407648"/>
                <a:ext cx="142739" cy="183452"/>
                <a:chOff x="7037798" y="4540442"/>
                <a:chExt cx="934948" cy="1201616"/>
              </a:xfrm>
            </p:grpSpPr>
            <p:sp>
              <p:nvSpPr>
                <p:cNvPr id="407" name="Oval 406">
                  <a:extLst>
                    <a:ext uri="{FF2B5EF4-FFF2-40B4-BE49-F238E27FC236}">
                      <a16:creationId xmlns:a16="http://schemas.microsoft.com/office/drawing/2014/main" id="{951FC065-0567-E448-A8B2-E0068124DDB5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8" name="Freeform 407">
                  <a:extLst>
                    <a:ext uri="{FF2B5EF4-FFF2-40B4-BE49-F238E27FC236}">
                      <a16:creationId xmlns:a16="http://schemas.microsoft.com/office/drawing/2014/main" id="{0BA772BA-5CE6-EB4A-86B5-51F0810BECE3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9" name="Group 408">
                <a:extLst>
                  <a:ext uri="{FF2B5EF4-FFF2-40B4-BE49-F238E27FC236}">
                    <a16:creationId xmlns:a16="http://schemas.microsoft.com/office/drawing/2014/main" id="{748F50B3-B3C4-9B40-960C-1276B41B08A5}"/>
                  </a:ext>
                </a:extLst>
              </p:cNvPr>
              <p:cNvGrpSpPr/>
              <p:nvPr/>
            </p:nvGrpSpPr>
            <p:grpSpPr>
              <a:xfrm>
                <a:off x="5094222" y="4610018"/>
                <a:ext cx="142739" cy="183452"/>
                <a:chOff x="7037798" y="4540442"/>
                <a:chExt cx="934948" cy="1201616"/>
              </a:xfrm>
            </p:grpSpPr>
            <p:sp>
              <p:nvSpPr>
                <p:cNvPr id="410" name="Oval 409">
                  <a:extLst>
                    <a:ext uri="{FF2B5EF4-FFF2-40B4-BE49-F238E27FC236}">
                      <a16:creationId xmlns:a16="http://schemas.microsoft.com/office/drawing/2014/main" id="{84D298B0-CE4B-BE4E-B4AD-10BEA630812B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1" name="Freeform 410">
                  <a:extLst>
                    <a:ext uri="{FF2B5EF4-FFF2-40B4-BE49-F238E27FC236}">
                      <a16:creationId xmlns:a16="http://schemas.microsoft.com/office/drawing/2014/main" id="{E3531645-BB74-0B45-9D72-DF7AAFE62F25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2" name="Group 411">
                <a:extLst>
                  <a:ext uri="{FF2B5EF4-FFF2-40B4-BE49-F238E27FC236}">
                    <a16:creationId xmlns:a16="http://schemas.microsoft.com/office/drawing/2014/main" id="{02F2002D-3447-8849-8C55-9743807042DE}"/>
                  </a:ext>
                </a:extLst>
              </p:cNvPr>
              <p:cNvGrpSpPr/>
              <p:nvPr/>
            </p:nvGrpSpPr>
            <p:grpSpPr>
              <a:xfrm>
                <a:off x="5216903" y="4451950"/>
                <a:ext cx="142739" cy="183452"/>
                <a:chOff x="7037798" y="4540442"/>
                <a:chExt cx="934948" cy="1201616"/>
              </a:xfrm>
            </p:grpSpPr>
            <p:sp>
              <p:nvSpPr>
                <p:cNvPr id="413" name="Oval 412">
                  <a:extLst>
                    <a:ext uri="{FF2B5EF4-FFF2-40B4-BE49-F238E27FC236}">
                      <a16:creationId xmlns:a16="http://schemas.microsoft.com/office/drawing/2014/main" id="{71F08286-74FE-AC46-A0A5-691E9AD0B381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4" name="Freeform 413">
                  <a:extLst>
                    <a:ext uri="{FF2B5EF4-FFF2-40B4-BE49-F238E27FC236}">
                      <a16:creationId xmlns:a16="http://schemas.microsoft.com/office/drawing/2014/main" id="{90EFBFBA-8F22-7A46-B0DC-801678AE56F2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5" name="Group 414">
                <a:extLst>
                  <a:ext uri="{FF2B5EF4-FFF2-40B4-BE49-F238E27FC236}">
                    <a16:creationId xmlns:a16="http://schemas.microsoft.com/office/drawing/2014/main" id="{28E3AB6A-9FFA-B746-95A1-E4C45361088D}"/>
                  </a:ext>
                </a:extLst>
              </p:cNvPr>
              <p:cNvGrpSpPr/>
              <p:nvPr/>
            </p:nvGrpSpPr>
            <p:grpSpPr>
              <a:xfrm>
                <a:off x="3330595" y="3542085"/>
                <a:ext cx="142739" cy="183452"/>
                <a:chOff x="7037798" y="4540442"/>
                <a:chExt cx="934948" cy="1201616"/>
              </a:xfrm>
            </p:grpSpPr>
            <p:sp>
              <p:nvSpPr>
                <p:cNvPr id="416" name="Oval 415">
                  <a:extLst>
                    <a:ext uri="{FF2B5EF4-FFF2-40B4-BE49-F238E27FC236}">
                      <a16:creationId xmlns:a16="http://schemas.microsoft.com/office/drawing/2014/main" id="{5B734F7B-BD93-E84F-8BF3-B7B65C219980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7" name="Freeform 416">
                  <a:extLst>
                    <a:ext uri="{FF2B5EF4-FFF2-40B4-BE49-F238E27FC236}">
                      <a16:creationId xmlns:a16="http://schemas.microsoft.com/office/drawing/2014/main" id="{FA46E392-1133-3A47-A9B4-E8E961FFE307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8" name="Group 417">
                <a:extLst>
                  <a:ext uri="{FF2B5EF4-FFF2-40B4-BE49-F238E27FC236}">
                    <a16:creationId xmlns:a16="http://schemas.microsoft.com/office/drawing/2014/main" id="{9BD2258C-FD9F-AA4A-A2F1-91F510582C5B}"/>
                  </a:ext>
                </a:extLst>
              </p:cNvPr>
              <p:cNvGrpSpPr/>
              <p:nvPr/>
            </p:nvGrpSpPr>
            <p:grpSpPr>
              <a:xfrm>
                <a:off x="3434580" y="3574753"/>
                <a:ext cx="142739" cy="183452"/>
                <a:chOff x="7037798" y="4540442"/>
                <a:chExt cx="934948" cy="1201616"/>
              </a:xfrm>
            </p:grpSpPr>
            <p:sp>
              <p:nvSpPr>
                <p:cNvPr id="419" name="Oval 418">
                  <a:extLst>
                    <a:ext uri="{FF2B5EF4-FFF2-40B4-BE49-F238E27FC236}">
                      <a16:creationId xmlns:a16="http://schemas.microsoft.com/office/drawing/2014/main" id="{552B320A-F9EE-8A46-BE87-7B1EA5288CBE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20" name="Freeform 419">
                  <a:extLst>
                    <a:ext uri="{FF2B5EF4-FFF2-40B4-BE49-F238E27FC236}">
                      <a16:creationId xmlns:a16="http://schemas.microsoft.com/office/drawing/2014/main" id="{2241575C-08ED-D44F-8BC2-FCB6E9FFAEF4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21" name="Group 420">
                <a:extLst>
                  <a:ext uri="{FF2B5EF4-FFF2-40B4-BE49-F238E27FC236}">
                    <a16:creationId xmlns:a16="http://schemas.microsoft.com/office/drawing/2014/main" id="{6C2E75A6-1FA6-DC4B-9459-9C2C1BACADE6}"/>
                  </a:ext>
                </a:extLst>
              </p:cNvPr>
              <p:cNvGrpSpPr/>
              <p:nvPr/>
            </p:nvGrpSpPr>
            <p:grpSpPr>
              <a:xfrm>
                <a:off x="3072821" y="3450732"/>
                <a:ext cx="142739" cy="183452"/>
                <a:chOff x="7037798" y="4540442"/>
                <a:chExt cx="934948" cy="1201616"/>
              </a:xfrm>
            </p:grpSpPr>
            <p:sp>
              <p:nvSpPr>
                <p:cNvPr id="422" name="Oval 421">
                  <a:extLst>
                    <a:ext uri="{FF2B5EF4-FFF2-40B4-BE49-F238E27FC236}">
                      <a16:creationId xmlns:a16="http://schemas.microsoft.com/office/drawing/2014/main" id="{B1FC0028-4A0F-D646-A728-E9A061B1026B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23" name="Freeform 422">
                  <a:extLst>
                    <a:ext uri="{FF2B5EF4-FFF2-40B4-BE49-F238E27FC236}">
                      <a16:creationId xmlns:a16="http://schemas.microsoft.com/office/drawing/2014/main" id="{5EF5E591-138F-BF4A-91FF-70CBDFAB9347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24" name="Group 423">
                <a:extLst>
                  <a:ext uri="{FF2B5EF4-FFF2-40B4-BE49-F238E27FC236}">
                    <a16:creationId xmlns:a16="http://schemas.microsoft.com/office/drawing/2014/main" id="{2ADBB2C1-0145-604F-A871-2CAF6E7D46B2}"/>
                  </a:ext>
                </a:extLst>
              </p:cNvPr>
              <p:cNvGrpSpPr/>
              <p:nvPr/>
            </p:nvGrpSpPr>
            <p:grpSpPr>
              <a:xfrm>
                <a:off x="3176806" y="3483400"/>
                <a:ext cx="142739" cy="183452"/>
                <a:chOff x="7037798" y="4540442"/>
                <a:chExt cx="934948" cy="1201616"/>
              </a:xfrm>
            </p:grpSpPr>
            <p:sp>
              <p:nvSpPr>
                <p:cNvPr id="425" name="Oval 424">
                  <a:extLst>
                    <a:ext uri="{FF2B5EF4-FFF2-40B4-BE49-F238E27FC236}">
                      <a16:creationId xmlns:a16="http://schemas.microsoft.com/office/drawing/2014/main" id="{11F2D8E0-1A28-1C49-A5D6-55AD69D4C2E4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26" name="Freeform 425">
                  <a:extLst>
                    <a:ext uri="{FF2B5EF4-FFF2-40B4-BE49-F238E27FC236}">
                      <a16:creationId xmlns:a16="http://schemas.microsoft.com/office/drawing/2014/main" id="{D1F6DDE9-7096-024D-87C0-FDA8FC61D8ED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27" name="Group 426">
                <a:extLst>
                  <a:ext uri="{FF2B5EF4-FFF2-40B4-BE49-F238E27FC236}">
                    <a16:creationId xmlns:a16="http://schemas.microsoft.com/office/drawing/2014/main" id="{FA66FA2F-12A1-8C47-930F-98752C10CD3F}"/>
                  </a:ext>
                </a:extLst>
              </p:cNvPr>
              <p:cNvGrpSpPr/>
              <p:nvPr/>
            </p:nvGrpSpPr>
            <p:grpSpPr>
              <a:xfrm>
                <a:off x="3565403" y="3492896"/>
                <a:ext cx="142739" cy="183452"/>
                <a:chOff x="7037798" y="4540442"/>
                <a:chExt cx="934948" cy="1201616"/>
              </a:xfrm>
            </p:grpSpPr>
            <p:sp>
              <p:nvSpPr>
                <p:cNvPr id="428" name="Oval 427">
                  <a:extLst>
                    <a:ext uri="{FF2B5EF4-FFF2-40B4-BE49-F238E27FC236}">
                      <a16:creationId xmlns:a16="http://schemas.microsoft.com/office/drawing/2014/main" id="{9D5D681D-0F77-6E49-B853-0A8C545F08A4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29" name="Freeform 428">
                  <a:extLst>
                    <a:ext uri="{FF2B5EF4-FFF2-40B4-BE49-F238E27FC236}">
                      <a16:creationId xmlns:a16="http://schemas.microsoft.com/office/drawing/2014/main" id="{F01002D0-398B-F045-9063-E5065DC0E311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0" name="Group 429">
                <a:extLst>
                  <a:ext uri="{FF2B5EF4-FFF2-40B4-BE49-F238E27FC236}">
                    <a16:creationId xmlns:a16="http://schemas.microsoft.com/office/drawing/2014/main" id="{F7F8CE9D-77BB-8840-921A-C137A56F88D2}"/>
                  </a:ext>
                </a:extLst>
              </p:cNvPr>
              <p:cNvGrpSpPr/>
              <p:nvPr/>
            </p:nvGrpSpPr>
            <p:grpSpPr>
              <a:xfrm>
                <a:off x="3669388" y="3525564"/>
                <a:ext cx="142739" cy="183452"/>
                <a:chOff x="7037798" y="4540442"/>
                <a:chExt cx="934948" cy="1201616"/>
              </a:xfrm>
            </p:grpSpPr>
            <p:sp>
              <p:nvSpPr>
                <p:cNvPr id="431" name="Oval 430">
                  <a:extLst>
                    <a:ext uri="{FF2B5EF4-FFF2-40B4-BE49-F238E27FC236}">
                      <a16:creationId xmlns:a16="http://schemas.microsoft.com/office/drawing/2014/main" id="{4A58C9A3-0D8D-6B43-8F57-BBC6673BC76F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2" name="Freeform 431">
                  <a:extLst>
                    <a:ext uri="{FF2B5EF4-FFF2-40B4-BE49-F238E27FC236}">
                      <a16:creationId xmlns:a16="http://schemas.microsoft.com/office/drawing/2014/main" id="{B50A5A4B-EB9E-A141-BF58-08B537FCE120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3" name="Group 432">
                <a:extLst>
                  <a:ext uri="{FF2B5EF4-FFF2-40B4-BE49-F238E27FC236}">
                    <a16:creationId xmlns:a16="http://schemas.microsoft.com/office/drawing/2014/main" id="{C5500D51-0EA8-9E4A-9541-760748367FD9}"/>
                  </a:ext>
                </a:extLst>
              </p:cNvPr>
              <p:cNvGrpSpPr/>
              <p:nvPr/>
            </p:nvGrpSpPr>
            <p:grpSpPr>
              <a:xfrm>
                <a:off x="3319376" y="3330519"/>
                <a:ext cx="142739" cy="183452"/>
                <a:chOff x="7037798" y="4540442"/>
                <a:chExt cx="934948" cy="1201616"/>
              </a:xfrm>
            </p:grpSpPr>
            <p:sp>
              <p:nvSpPr>
                <p:cNvPr id="434" name="Oval 433">
                  <a:extLst>
                    <a:ext uri="{FF2B5EF4-FFF2-40B4-BE49-F238E27FC236}">
                      <a16:creationId xmlns:a16="http://schemas.microsoft.com/office/drawing/2014/main" id="{523F1FBB-DE8D-254E-AAAB-F110AE5A5460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5" name="Freeform 434">
                  <a:extLst>
                    <a:ext uri="{FF2B5EF4-FFF2-40B4-BE49-F238E27FC236}">
                      <a16:creationId xmlns:a16="http://schemas.microsoft.com/office/drawing/2014/main" id="{C7BBACF0-37BA-2740-95FD-3A8CA0425367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6" name="Group 435">
                <a:extLst>
                  <a:ext uri="{FF2B5EF4-FFF2-40B4-BE49-F238E27FC236}">
                    <a16:creationId xmlns:a16="http://schemas.microsoft.com/office/drawing/2014/main" id="{C6E231E9-1F8A-CA4B-87DD-8B881E052E0F}"/>
                  </a:ext>
                </a:extLst>
              </p:cNvPr>
              <p:cNvGrpSpPr/>
              <p:nvPr/>
            </p:nvGrpSpPr>
            <p:grpSpPr>
              <a:xfrm>
                <a:off x="3423361" y="3363187"/>
                <a:ext cx="142739" cy="183452"/>
                <a:chOff x="7037798" y="4540442"/>
                <a:chExt cx="934948" cy="1201616"/>
              </a:xfrm>
            </p:grpSpPr>
            <p:sp>
              <p:nvSpPr>
                <p:cNvPr id="437" name="Oval 436">
                  <a:extLst>
                    <a:ext uri="{FF2B5EF4-FFF2-40B4-BE49-F238E27FC236}">
                      <a16:creationId xmlns:a16="http://schemas.microsoft.com/office/drawing/2014/main" id="{F8E9E069-0036-E743-AF70-4B13492B20FC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8" name="Freeform 437">
                  <a:extLst>
                    <a:ext uri="{FF2B5EF4-FFF2-40B4-BE49-F238E27FC236}">
                      <a16:creationId xmlns:a16="http://schemas.microsoft.com/office/drawing/2014/main" id="{AFF3959C-882A-F443-B60D-02D9357834C8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9" name="Group 438">
                <a:extLst>
                  <a:ext uri="{FF2B5EF4-FFF2-40B4-BE49-F238E27FC236}">
                    <a16:creationId xmlns:a16="http://schemas.microsoft.com/office/drawing/2014/main" id="{0ED6613D-F09C-1D4F-8045-E5DF7521A8E9}"/>
                  </a:ext>
                </a:extLst>
              </p:cNvPr>
              <p:cNvGrpSpPr/>
              <p:nvPr/>
            </p:nvGrpSpPr>
            <p:grpSpPr>
              <a:xfrm>
                <a:off x="3560853" y="3298922"/>
                <a:ext cx="142739" cy="183452"/>
                <a:chOff x="7037798" y="4540442"/>
                <a:chExt cx="934948" cy="1201616"/>
              </a:xfrm>
            </p:grpSpPr>
            <p:sp>
              <p:nvSpPr>
                <p:cNvPr id="440" name="Oval 439">
                  <a:extLst>
                    <a:ext uri="{FF2B5EF4-FFF2-40B4-BE49-F238E27FC236}">
                      <a16:creationId xmlns:a16="http://schemas.microsoft.com/office/drawing/2014/main" id="{7DC9CE27-AEE2-0544-8FCE-2397F3D8642C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41" name="Freeform 440">
                  <a:extLst>
                    <a:ext uri="{FF2B5EF4-FFF2-40B4-BE49-F238E27FC236}">
                      <a16:creationId xmlns:a16="http://schemas.microsoft.com/office/drawing/2014/main" id="{321EB3C8-CBC3-334C-989A-7A8BC8CA865F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42" name="Group 441">
                <a:extLst>
                  <a:ext uri="{FF2B5EF4-FFF2-40B4-BE49-F238E27FC236}">
                    <a16:creationId xmlns:a16="http://schemas.microsoft.com/office/drawing/2014/main" id="{47E114EE-70E0-4B43-997E-38278A5B3E44}"/>
                  </a:ext>
                </a:extLst>
              </p:cNvPr>
              <p:cNvGrpSpPr/>
              <p:nvPr/>
            </p:nvGrpSpPr>
            <p:grpSpPr>
              <a:xfrm>
                <a:off x="3664838" y="3331590"/>
                <a:ext cx="142739" cy="183452"/>
                <a:chOff x="7037798" y="4540442"/>
                <a:chExt cx="934948" cy="1201616"/>
              </a:xfrm>
            </p:grpSpPr>
            <p:sp>
              <p:nvSpPr>
                <p:cNvPr id="443" name="Oval 442">
                  <a:extLst>
                    <a:ext uri="{FF2B5EF4-FFF2-40B4-BE49-F238E27FC236}">
                      <a16:creationId xmlns:a16="http://schemas.microsoft.com/office/drawing/2014/main" id="{909FCB59-5BF0-4F48-808E-7B3D81893209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44" name="Freeform 443">
                  <a:extLst>
                    <a:ext uri="{FF2B5EF4-FFF2-40B4-BE49-F238E27FC236}">
                      <a16:creationId xmlns:a16="http://schemas.microsoft.com/office/drawing/2014/main" id="{BEC7118E-1E74-2E4B-95C1-CDBFFC3DE4BA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45" name="Group 444">
                <a:extLst>
                  <a:ext uri="{FF2B5EF4-FFF2-40B4-BE49-F238E27FC236}">
                    <a16:creationId xmlns:a16="http://schemas.microsoft.com/office/drawing/2014/main" id="{0906FA51-F745-2B4E-B1B7-47603A52F89E}"/>
                  </a:ext>
                </a:extLst>
              </p:cNvPr>
              <p:cNvGrpSpPr/>
              <p:nvPr/>
            </p:nvGrpSpPr>
            <p:grpSpPr>
              <a:xfrm>
                <a:off x="4004435" y="3492896"/>
                <a:ext cx="142739" cy="183452"/>
                <a:chOff x="7037798" y="4540442"/>
                <a:chExt cx="934948" cy="1201616"/>
              </a:xfrm>
            </p:grpSpPr>
            <p:sp>
              <p:nvSpPr>
                <p:cNvPr id="446" name="Oval 445">
                  <a:extLst>
                    <a:ext uri="{FF2B5EF4-FFF2-40B4-BE49-F238E27FC236}">
                      <a16:creationId xmlns:a16="http://schemas.microsoft.com/office/drawing/2014/main" id="{1E4AF98F-9F7A-9642-B85D-77AFED51716E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47" name="Freeform 446">
                  <a:extLst>
                    <a:ext uri="{FF2B5EF4-FFF2-40B4-BE49-F238E27FC236}">
                      <a16:creationId xmlns:a16="http://schemas.microsoft.com/office/drawing/2014/main" id="{E8434AB2-40A3-EE4A-B889-1C59B75126FF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48" name="Group 447">
                <a:extLst>
                  <a:ext uri="{FF2B5EF4-FFF2-40B4-BE49-F238E27FC236}">
                    <a16:creationId xmlns:a16="http://schemas.microsoft.com/office/drawing/2014/main" id="{DA06EC23-F3F6-664A-9CAC-94282286152A}"/>
                  </a:ext>
                </a:extLst>
              </p:cNvPr>
              <p:cNvGrpSpPr/>
              <p:nvPr/>
            </p:nvGrpSpPr>
            <p:grpSpPr>
              <a:xfrm>
                <a:off x="4108420" y="3525564"/>
                <a:ext cx="142739" cy="183452"/>
                <a:chOff x="7037798" y="4540442"/>
                <a:chExt cx="934948" cy="1201616"/>
              </a:xfrm>
            </p:grpSpPr>
            <p:sp>
              <p:nvSpPr>
                <p:cNvPr id="449" name="Oval 448">
                  <a:extLst>
                    <a:ext uri="{FF2B5EF4-FFF2-40B4-BE49-F238E27FC236}">
                      <a16:creationId xmlns:a16="http://schemas.microsoft.com/office/drawing/2014/main" id="{08BB2A31-951B-A544-AFBC-4616147D4095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50" name="Freeform 449">
                  <a:extLst>
                    <a:ext uri="{FF2B5EF4-FFF2-40B4-BE49-F238E27FC236}">
                      <a16:creationId xmlns:a16="http://schemas.microsoft.com/office/drawing/2014/main" id="{E214B717-CA02-AC46-8BA7-9D4FBD17AEA2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1" name="Group 450">
                <a:extLst>
                  <a:ext uri="{FF2B5EF4-FFF2-40B4-BE49-F238E27FC236}">
                    <a16:creationId xmlns:a16="http://schemas.microsoft.com/office/drawing/2014/main" id="{864BEDA8-743F-4F4C-A574-7A467B4F3171}"/>
                  </a:ext>
                </a:extLst>
              </p:cNvPr>
              <p:cNvGrpSpPr/>
              <p:nvPr/>
            </p:nvGrpSpPr>
            <p:grpSpPr>
              <a:xfrm>
                <a:off x="3797320" y="3538138"/>
                <a:ext cx="142739" cy="183452"/>
                <a:chOff x="7037798" y="4540442"/>
                <a:chExt cx="934948" cy="1201616"/>
              </a:xfrm>
            </p:grpSpPr>
            <p:sp>
              <p:nvSpPr>
                <p:cNvPr id="452" name="Oval 451">
                  <a:extLst>
                    <a:ext uri="{FF2B5EF4-FFF2-40B4-BE49-F238E27FC236}">
                      <a16:creationId xmlns:a16="http://schemas.microsoft.com/office/drawing/2014/main" id="{C7F8A62A-4C8C-C04B-8F22-8AB8D348AD09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53" name="Freeform 452">
                  <a:extLst>
                    <a:ext uri="{FF2B5EF4-FFF2-40B4-BE49-F238E27FC236}">
                      <a16:creationId xmlns:a16="http://schemas.microsoft.com/office/drawing/2014/main" id="{6878BF1C-BDCA-CC4B-A234-56942DC9499F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4" name="Group 453">
                <a:extLst>
                  <a:ext uri="{FF2B5EF4-FFF2-40B4-BE49-F238E27FC236}">
                    <a16:creationId xmlns:a16="http://schemas.microsoft.com/office/drawing/2014/main" id="{3354D5AC-A212-3C46-BFAA-A16EA84FFC72}"/>
                  </a:ext>
                </a:extLst>
              </p:cNvPr>
              <p:cNvGrpSpPr/>
              <p:nvPr/>
            </p:nvGrpSpPr>
            <p:grpSpPr>
              <a:xfrm>
                <a:off x="3901305" y="3570806"/>
                <a:ext cx="142739" cy="183452"/>
                <a:chOff x="7037798" y="4540442"/>
                <a:chExt cx="934948" cy="1201616"/>
              </a:xfrm>
            </p:grpSpPr>
            <p:sp>
              <p:nvSpPr>
                <p:cNvPr id="455" name="Oval 454">
                  <a:extLst>
                    <a:ext uri="{FF2B5EF4-FFF2-40B4-BE49-F238E27FC236}">
                      <a16:creationId xmlns:a16="http://schemas.microsoft.com/office/drawing/2014/main" id="{A63AF2FE-CA92-DB4F-BF48-0ECF589BB7B5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56" name="Freeform 455">
                  <a:extLst>
                    <a:ext uri="{FF2B5EF4-FFF2-40B4-BE49-F238E27FC236}">
                      <a16:creationId xmlns:a16="http://schemas.microsoft.com/office/drawing/2014/main" id="{D2866E8A-CBE0-1B49-960E-0438869A6881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7" name="Group 456">
                <a:extLst>
                  <a:ext uri="{FF2B5EF4-FFF2-40B4-BE49-F238E27FC236}">
                    <a16:creationId xmlns:a16="http://schemas.microsoft.com/office/drawing/2014/main" id="{742B8278-7ED8-E141-BFA8-5492FE4BD935}"/>
                  </a:ext>
                </a:extLst>
              </p:cNvPr>
              <p:cNvGrpSpPr/>
              <p:nvPr/>
            </p:nvGrpSpPr>
            <p:grpSpPr>
              <a:xfrm>
                <a:off x="3811650" y="3338087"/>
                <a:ext cx="142739" cy="183452"/>
                <a:chOff x="7037798" y="4540442"/>
                <a:chExt cx="934948" cy="1201616"/>
              </a:xfrm>
            </p:grpSpPr>
            <p:sp>
              <p:nvSpPr>
                <p:cNvPr id="458" name="Oval 457">
                  <a:extLst>
                    <a:ext uri="{FF2B5EF4-FFF2-40B4-BE49-F238E27FC236}">
                      <a16:creationId xmlns:a16="http://schemas.microsoft.com/office/drawing/2014/main" id="{EA8FC087-713A-4647-87DD-AEEDA89EFBFD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59" name="Freeform 458">
                  <a:extLst>
                    <a:ext uri="{FF2B5EF4-FFF2-40B4-BE49-F238E27FC236}">
                      <a16:creationId xmlns:a16="http://schemas.microsoft.com/office/drawing/2014/main" id="{DC9D1743-CE82-3F4F-8865-591A95274824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60" name="Group 459">
                <a:extLst>
                  <a:ext uri="{FF2B5EF4-FFF2-40B4-BE49-F238E27FC236}">
                    <a16:creationId xmlns:a16="http://schemas.microsoft.com/office/drawing/2014/main" id="{59AD3030-6708-1C48-B7B8-4C044A4763F4}"/>
                  </a:ext>
                </a:extLst>
              </p:cNvPr>
              <p:cNvGrpSpPr/>
              <p:nvPr/>
            </p:nvGrpSpPr>
            <p:grpSpPr>
              <a:xfrm>
                <a:off x="3915635" y="3370755"/>
                <a:ext cx="142739" cy="183452"/>
                <a:chOff x="7037798" y="4540442"/>
                <a:chExt cx="934948" cy="1201616"/>
              </a:xfrm>
            </p:grpSpPr>
            <p:sp>
              <p:nvSpPr>
                <p:cNvPr id="461" name="Oval 460">
                  <a:extLst>
                    <a:ext uri="{FF2B5EF4-FFF2-40B4-BE49-F238E27FC236}">
                      <a16:creationId xmlns:a16="http://schemas.microsoft.com/office/drawing/2014/main" id="{3C2D86CF-DDD2-1C4B-9679-DAF92788EC8F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62" name="Freeform 461">
                  <a:extLst>
                    <a:ext uri="{FF2B5EF4-FFF2-40B4-BE49-F238E27FC236}">
                      <a16:creationId xmlns:a16="http://schemas.microsoft.com/office/drawing/2014/main" id="{BBB37198-E949-8B4D-BBC2-8D8458B3AF2D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63" name="Group 462">
                <a:extLst>
                  <a:ext uri="{FF2B5EF4-FFF2-40B4-BE49-F238E27FC236}">
                    <a16:creationId xmlns:a16="http://schemas.microsoft.com/office/drawing/2014/main" id="{B60A46FF-DE66-534A-A9A4-1A9EE23AD4C2}"/>
                  </a:ext>
                </a:extLst>
              </p:cNvPr>
              <p:cNvGrpSpPr/>
              <p:nvPr/>
            </p:nvGrpSpPr>
            <p:grpSpPr>
              <a:xfrm>
                <a:off x="4080898" y="3337475"/>
                <a:ext cx="142739" cy="183452"/>
                <a:chOff x="7037798" y="4540442"/>
                <a:chExt cx="934948" cy="1201616"/>
              </a:xfrm>
            </p:grpSpPr>
            <p:sp>
              <p:nvSpPr>
                <p:cNvPr id="464" name="Oval 463">
                  <a:extLst>
                    <a:ext uri="{FF2B5EF4-FFF2-40B4-BE49-F238E27FC236}">
                      <a16:creationId xmlns:a16="http://schemas.microsoft.com/office/drawing/2014/main" id="{7F8E2DD7-FC30-EE48-9063-599E1EBA8D3A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65" name="Freeform 464">
                  <a:extLst>
                    <a:ext uri="{FF2B5EF4-FFF2-40B4-BE49-F238E27FC236}">
                      <a16:creationId xmlns:a16="http://schemas.microsoft.com/office/drawing/2014/main" id="{EF53A6F4-3893-804E-94F6-4B4FA9CAFCC6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66" name="Group 465">
                <a:extLst>
                  <a:ext uri="{FF2B5EF4-FFF2-40B4-BE49-F238E27FC236}">
                    <a16:creationId xmlns:a16="http://schemas.microsoft.com/office/drawing/2014/main" id="{85C8A665-E4DE-4948-A031-0CDD2D6F5CCA}"/>
                  </a:ext>
                </a:extLst>
              </p:cNvPr>
              <p:cNvGrpSpPr/>
              <p:nvPr/>
            </p:nvGrpSpPr>
            <p:grpSpPr>
              <a:xfrm>
                <a:off x="4184883" y="3370143"/>
                <a:ext cx="142739" cy="183452"/>
                <a:chOff x="7037798" y="4540442"/>
                <a:chExt cx="934948" cy="1201616"/>
              </a:xfrm>
            </p:grpSpPr>
            <p:sp>
              <p:nvSpPr>
                <p:cNvPr id="467" name="Oval 466">
                  <a:extLst>
                    <a:ext uri="{FF2B5EF4-FFF2-40B4-BE49-F238E27FC236}">
                      <a16:creationId xmlns:a16="http://schemas.microsoft.com/office/drawing/2014/main" id="{AE8E17D0-488B-E94D-B629-317E229DFA9B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68" name="Freeform 467">
                  <a:extLst>
                    <a:ext uri="{FF2B5EF4-FFF2-40B4-BE49-F238E27FC236}">
                      <a16:creationId xmlns:a16="http://schemas.microsoft.com/office/drawing/2014/main" id="{A92F5B39-44C5-3748-B56C-8818EA1BD184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69" name="Group 468">
                <a:extLst>
                  <a:ext uri="{FF2B5EF4-FFF2-40B4-BE49-F238E27FC236}">
                    <a16:creationId xmlns:a16="http://schemas.microsoft.com/office/drawing/2014/main" id="{BF6643A7-7DF5-CD45-B104-0AF6E9AF83E2}"/>
                  </a:ext>
                </a:extLst>
              </p:cNvPr>
              <p:cNvGrpSpPr/>
              <p:nvPr/>
            </p:nvGrpSpPr>
            <p:grpSpPr>
              <a:xfrm>
                <a:off x="3497817" y="3207975"/>
                <a:ext cx="142739" cy="183452"/>
                <a:chOff x="7037798" y="4540442"/>
                <a:chExt cx="934948" cy="1201616"/>
              </a:xfrm>
            </p:grpSpPr>
            <p:sp>
              <p:nvSpPr>
                <p:cNvPr id="470" name="Oval 469">
                  <a:extLst>
                    <a:ext uri="{FF2B5EF4-FFF2-40B4-BE49-F238E27FC236}">
                      <a16:creationId xmlns:a16="http://schemas.microsoft.com/office/drawing/2014/main" id="{5A60D049-D43C-2047-A7A1-DB385682A045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71" name="Freeform 470">
                  <a:extLst>
                    <a:ext uri="{FF2B5EF4-FFF2-40B4-BE49-F238E27FC236}">
                      <a16:creationId xmlns:a16="http://schemas.microsoft.com/office/drawing/2014/main" id="{62E859ED-52EF-9F48-A63E-BDABB7C60289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2" name="Group 471">
                <a:extLst>
                  <a:ext uri="{FF2B5EF4-FFF2-40B4-BE49-F238E27FC236}">
                    <a16:creationId xmlns:a16="http://schemas.microsoft.com/office/drawing/2014/main" id="{5817518E-8329-214F-B80B-529782B1DA6B}"/>
                  </a:ext>
                </a:extLst>
              </p:cNvPr>
              <p:cNvGrpSpPr/>
              <p:nvPr/>
            </p:nvGrpSpPr>
            <p:grpSpPr>
              <a:xfrm>
                <a:off x="3635309" y="3143710"/>
                <a:ext cx="142739" cy="183452"/>
                <a:chOff x="7037798" y="4540442"/>
                <a:chExt cx="934948" cy="1201616"/>
              </a:xfrm>
            </p:grpSpPr>
            <p:sp>
              <p:nvSpPr>
                <p:cNvPr id="473" name="Oval 472">
                  <a:extLst>
                    <a:ext uri="{FF2B5EF4-FFF2-40B4-BE49-F238E27FC236}">
                      <a16:creationId xmlns:a16="http://schemas.microsoft.com/office/drawing/2014/main" id="{223E4E9D-6130-354C-9A15-97B8CE106027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74" name="Freeform 473">
                  <a:extLst>
                    <a:ext uri="{FF2B5EF4-FFF2-40B4-BE49-F238E27FC236}">
                      <a16:creationId xmlns:a16="http://schemas.microsoft.com/office/drawing/2014/main" id="{79C1F4B4-8DAD-DF4C-981A-BD41D7468BD5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5" name="Group 474">
                <a:extLst>
                  <a:ext uri="{FF2B5EF4-FFF2-40B4-BE49-F238E27FC236}">
                    <a16:creationId xmlns:a16="http://schemas.microsoft.com/office/drawing/2014/main" id="{5090A9A7-8F39-BC4B-90E3-B3C7567AB535}"/>
                  </a:ext>
                </a:extLst>
              </p:cNvPr>
              <p:cNvGrpSpPr/>
              <p:nvPr/>
            </p:nvGrpSpPr>
            <p:grpSpPr>
              <a:xfrm>
                <a:off x="3739294" y="3176378"/>
                <a:ext cx="142739" cy="183452"/>
                <a:chOff x="7037798" y="4540442"/>
                <a:chExt cx="934948" cy="1201616"/>
              </a:xfrm>
            </p:grpSpPr>
            <p:sp>
              <p:nvSpPr>
                <p:cNvPr id="476" name="Oval 475">
                  <a:extLst>
                    <a:ext uri="{FF2B5EF4-FFF2-40B4-BE49-F238E27FC236}">
                      <a16:creationId xmlns:a16="http://schemas.microsoft.com/office/drawing/2014/main" id="{0BFA1FA3-3B0C-FD4E-B595-B13824E376EE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77" name="Freeform 476">
                  <a:extLst>
                    <a:ext uri="{FF2B5EF4-FFF2-40B4-BE49-F238E27FC236}">
                      <a16:creationId xmlns:a16="http://schemas.microsoft.com/office/drawing/2014/main" id="{F272AD51-C770-7443-832F-E3DFE5F03611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8" name="Group 477">
                <a:extLst>
                  <a:ext uri="{FF2B5EF4-FFF2-40B4-BE49-F238E27FC236}">
                    <a16:creationId xmlns:a16="http://schemas.microsoft.com/office/drawing/2014/main" id="{4EFD9D5E-4B0C-0841-A031-7452C222568E}"/>
                  </a:ext>
                </a:extLst>
              </p:cNvPr>
              <p:cNvGrpSpPr/>
              <p:nvPr/>
            </p:nvGrpSpPr>
            <p:grpSpPr>
              <a:xfrm>
                <a:off x="3886106" y="3182875"/>
                <a:ext cx="142739" cy="183452"/>
                <a:chOff x="7037798" y="4540442"/>
                <a:chExt cx="934948" cy="1201616"/>
              </a:xfrm>
            </p:grpSpPr>
            <p:sp>
              <p:nvSpPr>
                <p:cNvPr id="479" name="Oval 478">
                  <a:extLst>
                    <a:ext uri="{FF2B5EF4-FFF2-40B4-BE49-F238E27FC236}">
                      <a16:creationId xmlns:a16="http://schemas.microsoft.com/office/drawing/2014/main" id="{7F923A22-E291-8540-818A-2E3A3A75C001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80" name="Freeform 479">
                  <a:extLst>
                    <a:ext uri="{FF2B5EF4-FFF2-40B4-BE49-F238E27FC236}">
                      <a16:creationId xmlns:a16="http://schemas.microsoft.com/office/drawing/2014/main" id="{C7B3E72D-F79B-E14A-8B44-4BCA19625536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1" name="Group 480">
                <a:extLst>
                  <a:ext uri="{FF2B5EF4-FFF2-40B4-BE49-F238E27FC236}">
                    <a16:creationId xmlns:a16="http://schemas.microsoft.com/office/drawing/2014/main" id="{DEFA31F9-FA24-B64A-B796-3613FB0117D1}"/>
                  </a:ext>
                </a:extLst>
              </p:cNvPr>
              <p:cNvGrpSpPr/>
              <p:nvPr/>
            </p:nvGrpSpPr>
            <p:grpSpPr>
              <a:xfrm>
                <a:off x="3990091" y="3215543"/>
                <a:ext cx="142739" cy="183452"/>
                <a:chOff x="7037798" y="4540442"/>
                <a:chExt cx="934948" cy="1201616"/>
              </a:xfrm>
            </p:grpSpPr>
            <p:sp>
              <p:nvSpPr>
                <p:cNvPr id="482" name="Oval 481">
                  <a:extLst>
                    <a:ext uri="{FF2B5EF4-FFF2-40B4-BE49-F238E27FC236}">
                      <a16:creationId xmlns:a16="http://schemas.microsoft.com/office/drawing/2014/main" id="{6CCC1B92-DD53-674D-B43B-889E7BF286E2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83" name="Freeform 482">
                  <a:extLst>
                    <a:ext uri="{FF2B5EF4-FFF2-40B4-BE49-F238E27FC236}">
                      <a16:creationId xmlns:a16="http://schemas.microsoft.com/office/drawing/2014/main" id="{3192D5FD-89ED-5E4C-B26A-C012D1612A29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4" name="Group 483">
                <a:extLst>
                  <a:ext uri="{FF2B5EF4-FFF2-40B4-BE49-F238E27FC236}">
                    <a16:creationId xmlns:a16="http://schemas.microsoft.com/office/drawing/2014/main" id="{3F994D08-D570-FC4C-8121-F591FA67DEB4}"/>
                  </a:ext>
                </a:extLst>
              </p:cNvPr>
              <p:cNvGrpSpPr/>
              <p:nvPr/>
            </p:nvGrpSpPr>
            <p:grpSpPr>
              <a:xfrm>
                <a:off x="4155354" y="3182263"/>
                <a:ext cx="142739" cy="183452"/>
                <a:chOff x="7037798" y="4540442"/>
                <a:chExt cx="934948" cy="1201616"/>
              </a:xfrm>
            </p:grpSpPr>
            <p:sp>
              <p:nvSpPr>
                <p:cNvPr id="485" name="Oval 484">
                  <a:extLst>
                    <a:ext uri="{FF2B5EF4-FFF2-40B4-BE49-F238E27FC236}">
                      <a16:creationId xmlns:a16="http://schemas.microsoft.com/office/drawing/2014/main" id="{65C71EC8-25A1-3D40-9D66-38C33EA761A5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86" name="Freeform 485">
                  <a:extLst>
                    <a:ext uri="{FF2B5EF4-FFF2-40B4-BE49-F238E27FC236}">
                      <a16:creationId xmlns:a16="http://schemas.microsoft.com/office/drawing/2014/main" id="{834E2B97-589A-C146-BA37-9593A90A424F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7" name="Group 486">
                <a:extLst>
                  <a:ext uri="{FF2B5EF4-FFF2-40B4-BE49-F238E27FC236}">
                    <a16:creationId xmlns:a16="http://schemas.microsoft.com/office/drawing/2014/main" id="{32615E77-C810-D448-9579-60A9DF775BB0}"/>
                  </a:ext>
                </a:extLst>
              </p:cNvPr>
              <p:cNvGrpSpPr/>
              <p:nvPr/>
            </p:nvGrpSpPr>
            <p:grpSpPr>
              <a:xfrm>
                <a:off x="4259339" y="3214931"/>
                <a:ext cx="142739" cy="183452"/>
                <a:chOff x="7037798" y="4540442"/>
                <a:chExt cx="934948" cy="1201616"/>
              </a:xfrm>
            </p:grpSpPr>
            <p:sp>
              <p:nvSpPr>
                <p:cNvPr id="488" name="Oval 487">
                  <a:extLst>
                    <a:ext uri="{FF2B5EF4-FFF2-40B4-BE49-F238E27FC236}">
                      <a16:creationId xmlns:a16="http://schemas.microsoft.com/office/drawing/2014/main" id="{86BDFCA3-1D4A-954F-80E1-0520550B6B85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89" name="Freeform 488">
                  <a:extLst>
                    <a:ext uri="{FF2B5EF4-FFF2-40B4-BE49-F238E27FC236}">
                      <a16:creationId xmlns:a16="http://schemas.microsoft.com/office/drawing/2014/main" id="{22B49948-E4BD-3940-846D-21760C47D021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0" name="Group 489">
                <a:extLst>
                  <a:ext uri="{FF2B5EF4-FFF2-40B4-BE49-F238E27FC236}">
                    <a16:creationId xmlns:a16="http://schemas.microsoft.com/office/drawing/2014/main" id="{40ABDAA7-F622-9C40-B6B4-2EB9A6C260F8}"/>
                  </a:ext>
                </a:extLst>
              </p:cNvPr>
              <p:cNvGrpSpPr/>
              <p:nvPr/>
            </p:nvGrpSpPr>
            <p:grpSpPr>
              <a:xfrm>
                <a:off x="4352161" y="3449668"/>
                <a:ext cx="142739" cy="183452"/>
                <a:chOff x="7037798" y="4540442"/>
                <a:chExt cx="934948" cy="1201616"/>
              </a:xfrm>
            </p:grpSpPr>
            <p:sp>
              <p:nvSpPr>
                <p:cNvPr id="491" name="Oval 490">
                  <a:extLst>
                    <a:ext uri="{FF2B5EF4-FFF2-40B4-BE49-F238E27FC236}">
                      <a16:creationId xmlns:a16="http://schemas.microsoft.com/office/drawing/2014/main" id="{C5815D09-0DFC-BA4E-9D4A-965640C24D6B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92" name="Freeform 491">
                  <a:extLst>
                    <a:ext uri="{FF2B5EF4-FFF2-40B4-BE49-F238E27FC236}">
                      <a16:creationId xmlns:a16="http://schemas.microsoft.com/office/drawing/2014/main" id="{7A93F30F-958A-1B44-9EF9-9510A538C0D1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3" name="Group 492">
                <a:extLst>
                  <a:ext uri="{FF2B5EF4-FFF2-40B4-BE49-F238E27FC236}">
                    <a16:creationId xmlns:a16="http://schemas.microsoft.com/office/drawing/2014/main" id="{638D0E7B-EC0F-B34C-A781-4010250C3448}"/>
                  </a:ext>
                </a:extLst>
              </p:cNvPr>
              <p:cNvGrpSpPr/>
              <p:nvPr/>
            </p:nvGrpSpPr>
            <p:grpSpPr>
              <a:xfrm>
                <a:off x="4456146" y="3482336"/>
                <a:ext cx="142739" cy="183452"/>
                <a:chOff x="7037798" y="4540442"/>
                <a:chExt cx="934948" cy="1201616"/>
              </a:xfrm>
            </p:grpSpPr>
            <p:sp>
              <p:nvSpPr>
                <p:cNvPr id="494" name="Oval 493">
                  <a:extLst>
                    <a:ext uri="{FF2B5EF4-FFF2-40B4-BE49-F238E27FC236}">
                      <a16:creationId xmlns:a16="http://schemas.microsoft.com/office/drawing/2014/main" id="{EF88AD13-C4E3-7D48-9233-0C75E0562F20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95" name="Freeform 494">
                  <a:extLst>
                    <a:ext uri="{FF2B5EF4-FFF2-40B4-BE49-F238E27FC236}">
                      <a16:creationId xmlns:a16="http://schemas.microsoft.com/office/drawing/2014/main" id="{B750FE39-32A8-0143-BC47-1947A164A01D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6" name="Group 495">
                <a:extLst>
                  <a:ext uri="{FF2B5EF4-FFF2-40B4-BE49-F238E27FC236}">
                    <a16:creationId xmlns:a16="http://schemas.microsoft.com/office/drawing/2014/main" id="{796743BA-348A-224A-9A06-EFF174230A2A}"/>
                  </a:ext>
                </a:extLst>
              </p:cNvPr>
              <p:cNvGrpSpPr/>
              <p:nvPr/>
            </p:nvGrpSpPr>
            <p:grpSpPr>
              <a:xfrm>
                <a:off x="4608802" y="3443838"/>
                <a:ext cx="287369" cy="369333"/>
                <a:chOff x="7037798" y="4540442"/>
                <a:chExt cx="934948" cy="1201616"/>
              </a:xfrm>
            </p:grpSpPr>
            <p:sp>
              <p:nvSpPr>
                <p:cNvPr id="497" name="Oval 496">
                  <a:extLst>
                    <a:ext uri="{FF2B5EF4-FFF2-40B4-BE49-F238E27FC236}">
                      <a16:creationId xmlns:a16="http://schemas.microsoft.com/office/drawing/2014/main" id="{5953BB13-B4B5-F14E-A3C9-30C629079800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98" name="Freeform 497">
                  <a:extLst>
                    <a:ext uri="{FF2B5EF4-FFF2-40B4-BE49-F238E27FC236}">
                      <a16:creationId xmlns:a16="http://schemas.microsoft.com/office/drawing/2014/main" id="{A3C041E2-720A-6443-9B41-C684744C83BC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9" name="Group 498">
                <a:extLst>
                  <a:ext uri="{FF2B5EF4-FFF2-40B4-BE49-F238E27FC236}">
                    <a16:creationId xmlns:a16="http://schemas.microsoft.com/office/drawing/2014/main" id="{CBE4CB72-189F-574C-9D0D-F11C2EF1EE19}"/>
                  </a:ext>
                </a:extLst>
              </p:cNvPr>
              <p:cNvGrpSpPr/>
              <p:nvPr/>
            </p:nvGrpSpPr>
            <p:grpSpPr>
              <a:xfrm>
                <a:off x="4837182" y="3602799"/>
                <a:ext cx="142739" cy="183452"/>
                <a:chOff x="7037798" y="4540442"/>
                <a:chExt cx="934948" cy="1201616"/>
              </a:xfrm>
            </p:grpSpPr>
            <p:sp>
              <p:nvSpPr>
                <p:cNvPr id="500" name="Oval 499">
                  <a:extLst>
                    <a:ext uri="{FF2B5EF4-FFF2-40B4-BE49-F238E27FC236}">
                      <a16:creationId xmlns:a16="http://schemas.microsoft.com/office/drawing/2014/main" id="{BF7B8734-CCB8-7443-ABB4-7E4D7F6C3841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01" name="Freeform 500">
                  <a:extLst>
                    <a:ext uri="{FF2B5EF4-FFF2-40B4-BE49-F238E27FC236}">
                      <a16:creationId xmlns:a16="http://schemas.microsoft.com/office/drawing/2014/main" id="{3A6FC80F-21DF-1641-93C4-1C4233D3D1DF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02" name="Group 501">
                <a:extLst>
                  <a:ext uri="{FF2B5EF4-FFF2-40B4-BE49-F238E27FC236}">
                    <a16:creationId xmlns:a16="http://schemas.microsoft.com/office/drawing/2014/main" id="{207A30A5-79CE-3C48-9917-1386E0D9DEED}"/>
                  </a:ext>
                </a:extLst>
              </p:cNvPr>
              <p:cNvGrpSpPr/>
              <p:nvPr/>
            </p:nvGrpSpPr>
            <p:grpSpPr>
              <a:xfrm>
                <a:off x="4941167" y="3635467"/>
                <a:ext cx="142739" cy="183452"/>
                <a:chOff x="7037798" y="4540442"/>
                <a:chExt cx="934948" cy="1201616"/>
              </a:xfrm>
            </p:grpSpPr>
            <p:sp>
              <p:nvSpPr>
                <p:cNvPr id="503" name="Oval 502">
                  <a:extLst>
                    <a:ext uri="{FF2B5EF4-FFF2-40B4-BE49-F238E27FC236}">
                      <a16:creationId xmlns:a16="http://schemas.microsoft.com/office/drawing/2014/main" id="{5E78B2E9-4E1F-DA4F-8885-1EF48B995A6A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04" name="Freeform 503">
                  <a:extLst>
                    <a:ext uri="{FF2B5EF4-FFF2-40B4-BE49-F238E27FC236}">
                      <a16:creationId xmlns:a16="http://schemas.microsoft.com/office/drawing/2014/main" id="{78BBC7B4-A1FC-BF43-B1B7-76F7FD86AF03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05" name="Group 504">
                <a:extLst>
                  <a:ext uri="{FF2B5EF4-FFF2-40B4-BE49-F238E27FC236}">
                    <a16:creationId xmlns:a16="http://schemas.microsoft.com/office/drawing/2014/main" id="{E8DE33F4-CA7A-924C-9E75-017801111FA7}"/>
                  </a:ext>
                </a:extLst>
              </p:cNvPr>
              <p:cNvGrpSpPr/>
              <p:nvPr/>
            </p:nvGrpSpPr>
            <p:grpSpPr>
              <a:xfrm>
                <a:off x="2885985" y="3352538"/>
                <a:ext cx="219925" cy="282653"/>
                <a:chOff x="7037798" y="4540442"/>
                <a:chExt cx="934948" cy="1201616"/>
              </a:xfrm>
            </p:grpSpPr>
            <p:sp>
              <p:nvSpPr>
                <p:cNvPr id="506" name="Oval 505">
                  <a:extLst>
                    <a:ext uri="{FF2B5EF4-FFF2-40B4-BE49-F238E27FC236}">
                      <a16:creationId xmlns:a16="http://schemas.microsoft.com/office/drawing/2014/main" id="{AAADA79C-FA98-804B-83B7-BA405A36F519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07" name="Freeform 506">
                  <a:extLst>
                    <a:ext uri="{FF2B5EF4-FFF2-40B4-BE49-F238E27FC236}">
                      <a16:creationId xmlns:a16="http://schemas.microsoft.com/office/drawing/2014/main" id="{8B200F8D-C7B6-0A40-903D-F0D2C14691A3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13" name="Group 512">
                <a:extLst>
                  <a:ext uri="{FF2B5EF4-FFF2-40B4-BE49-F238E27FC236}">
                    <a16:creationId xmlns:a16="http://schemas.microsoft.com/office/drawing/2014/main" id="{319CA928-AA92-2C46-8686-7371722C510E}"/>
                  </a:ext>
                </a:extLst>
              </p:cNvPr>
              <p:cNvGrpSpPr/>
              <p:nvPr/>
            </p:nvGrpSpPr>
            <p:grpSpPr>
              <a:xfrm>
                <a:off x="2410536" y="3436383"/>
                <a:ext cx="219925" cy="282653"/>
                <a:chOff x="7037798" y="4540442"/>
                <a:chExt cx="934948" cy="1201616"/>
              </a:xfrm>
            </p:grpSpPr>
            <p:sp>
              <p:nvSpPr>
                <p:cNvPr id="514" name="Oval 513">
                  <a:extLst>
                    <a:ext uri="{FF2B5EF4-FFF2-40B4-BE49-F238E27FC236}">
                      <a16:creationId xmlns:a16="http://schemas.microsoft.com/office/drawing/2014/main" id="{BFFE7F91-92E1-0140-B422-8C4D7D4209E6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15" name="Freeform 514">
                  <a:extLst>
                    <a:ext uri="{FF2B5EF4-FFF2-40B4-BE49-F238E27FC236}">
                      <a16:creationId xmlns:a16="http://schemas.microsoft.com/office/drawing/2014/main" id="{7D466B89-58AE-134F-88C2-FB8DC9E89840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16" name="Group 515">
                <a:extLst>
                  <a:ext uri="{FF2B5EF4-FFF2-40B4-BE49-F238E27FC236}">
                    <a16:creationId xmlns:a16="http://schemas.microsoft.com/office/drawing/2014/main" id="{0C3923A9-5FD4-9E47-B38C-2064ECE3F783}"/>
                  </a:ext>
                </a:extLst>
              </p:cNvPr>
              <p:cNvGrpSpPr/>
              <p:nvPr/>
            </p:nvGrpSpPr>
            <p:grpSpPr>
              <a:xfrm>
                <a:off x="2200430" y="3615086"/>
                <a:ext cx="219925" cy="282653"/>
                <a:chOff x="7037798" y="4540442"/>
                <a:chExt cx="934948" cy="1201616"/>
              </a:xfrm>
            </p:grpSpPr>
            <p:sp>
              <p:nvSpPr>
                <p:cNvPr id="517" name="Oval 516">
                  <a:extLst>
                    <a:ext uri="{FF2B5EF4-FFF2-40B4-BE49-F238E27FC236}">
                      <a16:creationId xmlns:a16="http://schemas.microsoft.com/office/drawing/2014/main" id="{5DDF33BE-C9E1-2543-A1A9-AC41D7448BF2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18" name="Freeform 517">
                  <a:extLst>
                    <a:ext uri="{FF2B5EF4-FFF2-40B4-BE49-F238E27FC236}">
                      <a16:creationId xmlns:a16="http://schemas.microsoft.com/office/drawing/2014/main" id="{2FCBC053-2CBA-5C4C-9CAA-81A46FFB36B5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2" name="Group 521">
                <a:extLst>
                  <a:ext uri="{FF2B5EF4-FFF2-40B4-BE49-F238E27FC236}">
                    <a16:creationId xmlns:a16="http://schemas.microsoft.com/office/drawing/2014/main" id="{6051D57B-416E-5B49-8BDB-A7C400EB8DAD}"/>
                  </a:ext>
                </a:extLst>
              </p:cNvPr>
              <p:cNvGrpSpPr/>
              <p:nvPr/>
            </p:nvGrpSpPr>
            <p:grpSpPr>
              <a:xfrm>
                <a:off x="3733297" y="4178988"/>
                <a:ext cx="219925" cy="282653"/>
                <a:chOff x="7037798" y="4540442"/>
                <a:chExt cx="934948" cy="1201616"/>
              </a:xfrm>
            </p:grpSpPr>
            <p:sp>
              <p:nvSpPr>
                <p:cNvPr id="523" name="Oval 522">
                  <a:extLst>
                    <a:ext uri="{FF2B5EF4-FFF2-40B4-BE49-F238E27FC236}">
                      <a16:creationId xmlns:a16="http://schemas.microsoft.com/office/drawing/2014/main" id="{D005B5FE-64E3-A841-A490-72C4AA0C840E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24" name="Freeform 523">
                  <a:extLst>
                    <a:ext uri="{FF2B5EF4-FFF2-40B4-BE49-F238E27FC236}">
                      <a16:creationId xmlns:a16="http://schemas.microsoft.com/office/drawing/2014/main" id="{3DE02D8B-15E5-B846-B7BD-AA4DDB7ED7A6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25" name="TextBox 524">
                <a:extLst>
                  <a:ext uri="{FF2B5EF4-FFF2-40B4-BE49-F238E27FC236}">
                    <a16:creationId xmlns:a16="http://schemas.microsoft.com/office/drawing/2014/main" id="{972EC787-7427-1E4E-857D-B6CA2E8B06CD}"/>
                  </a:ext>
                </a:extLst>
              </p:cNvPr>
              <p:cNvSpPr txBox="1"/>
              <p:nvPr/>
            </p:nvSpPr>
            <p:spPr>
              <a:xfrm>
                <a:off x="3210025" y="3754686"/>
                <a:ext cx="1196980" cy="422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75000"/>
                  </a:lnSpc>
                </a:pPr>
                <a:r>
                  <a:rPr lang="en-US" sz="1400" dirty="0">
                    <a:solidFill>
                      <a:srgbClr val="C00000"/>
                    </a:solidFill>
                  </a:rPr>
                  <a:t>GROWING</a:t>
                </a:r>
                <a:br>
                  <a:rPr lang="en-US" sz="1400" dirty="0">
                    <a:solidFill>
                      <a:srgbClr val="C00000"/>
                    </a:solidFill>
                  </a:rPr>
                </a:br>
                <a:r>
                  <a:rPr lang="en-US" sz="1400" dirty="0">
                    <a:solidFill>
                      <a:srgbClr val="C00000"/>
                    </a:solidFill>
                  </a:rPr>
                  <a:t>CHURCH!</a:t>
                </a:r>
                <a:endParaRPr lang="en-US" sz="1100" b="1" dirty="0">
                  <a:solidFill>
                    <a:srgbClr val="C00000"/>
                  </a:solidFill>
                </a:endParaRPr>
              </a:p>
            </p:txBody>
          </p:sp>
          <p:grpSp>
            <p:nvGrpSpPr>
              <p:cNvPr id="528" name="Group 527">
                <a:extLst>
                  <a:ext uri="{FF2B5EF4-FFF2-40B4-BE49-F238E27FC236}">
                    <a16:creationId xmlns:a16="http://schemas.microsoft.com/office/drawing/2014/main" id="{888737A7-5D99-7240-A2F0-B369963394E1}"/>
                  </a:ext>
                </a:extLst>
              </p:cNvPr>
              <p:cNvGrpSpPr/>
              <p:nvPr/>
            </p:nvGrpSpPr>
            <p:grpSpPr>
              <a:xfrm>
                <a:off x="3379195" y="3096599"/>
                <a:ext cx="142739" cy="183452"/>
                <a:chOff x="7037798" y="4540442"/>
                <a:chExt cx="934948" cy="1201616"/>
              </a:xfrm>
            </p:grpSpPr>
            <p:sp>
              <p:nvSpPr>
                <p:cNvPr id="529" name="Oval 528">
                  <a:extLst>
                    <a:ext uri="{FF2B5EF4-FFF2-40B4-BE49-F238E27FC236}">
                      <a16:creationId xmlns:a16="http://schemas.microsoft.com/office/drawing/2014/main" id="{D3F7E0DA-AE1C-5648-9CBC-06966E2A888C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30" name="Freeform 529">
                  <a:extLst>
                    <a:ext uri="{FF2B5EF4-FFF2-40B4-BE49-F238E27FC236}">
                      <a16:creationId xmlns:a16="http://schemas.microsoft.com/office/drawing/2014/main" id="{D7DBE054-460B-A94B-8562-319212C9350A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1" name="Group 530">
                <a:extLst>
                  <a:ext uri="{FF2B5EF4-FFF2-40B4-BE49-F238E27FC236}">
                    <a16:creationId xmlns:a16="http://schemas.microsoft.com/office/drawing/2014/main" id="{BBFADB9A-8899-3445-829E-24C5152FA1B1}"/>
                  </a:ext>
                </a:extLst>
              </p:cNvPr>
              <p:cNvGrpSpPr/>
              <p:nvPr/>
            </p:nvGrpSpPr>
            <p:grpSpPr>
              <a:xfrm>
                <a:off x="3516687" y="3032334"/>
                <a:ext cx="142739" cy="183452"/>
                <a:chOff x="7037798" y="4540442"/>
                <a:chExt cx="934948" cy="1201616"/>
              </a:xfrm>
            </p:grpSpPr>
            <p:sp>
              <p:nvSpPr>
                <p:cNvPr id="532" name="Oval 531">
                  <a:extLst>
                    <a:ext uri="{FF2B5EF4-FFF2-40B4-BE49-F238E27FC236}">
                      <a16:creationId xmlns:a16="http://schemas.microsoft.com/office/drawing/2014/main" id="{9CC591E6-89E4-4E47-9354-4534240BD7B6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33" name="Freeform 532">
                  <a:extLst>
                    <a:ext uri="{FF2B5EF4-FFF2-40B4-BE49-F238E27FC236}">
                      <a16:creationId xmlns:a16="http://schemas.microsoft.com/office/drawing/2014/main" id="{86F00269-DA8A-2F4F-BB1C-445EE2DD5F5E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4" name="Group 533">
                <a:extLst>
                  <a:ext uri="{FF2B5EF4-FFF2-40B4-BE49-F238E27FC236}">
                    <a16:creationId xmlns:a16="http://schemas.microsoft.com/office/drawing/2014/main" id="{51C8DAA4-8C71-0B4A-89A6-9FBEF87C43C3}"/>
                  </a:ext>
                </a:extLst>
              </p:cNvPr>
              <p:cNvGrpSpPr/>
              <p:nvPr/>
            </p:nvGrpSpPr>
            <p:grpSpPr>
              <a:xfrm>
                <a:off x="3677826" y="3051414"/>
                <a:ext cx="142739" cy="183452"/>
                <a:chOff x="7037798" y="4540442"/>
                <a:chExt cx="934948" cy="1201616"/>
              </a:xfrm>
            </p:grpSpPr>
            <p:sp>
              <p:nvSpPr>
                <p:cNvPr id="535" name="Oval 534">
                  <a:extLst>
                    <a:ext uri="{FF2B5EF4-FFF2-40B4-BE49-F238E27FC236}">
                      <a16:creationId xmlns:a16="http://schemas.microsoft.com/office/drawing/2014/main" id="{14556999-D993-0F4E-9432-9446D7EF2044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36" name="Freeform 535">
                  <a:extLst>
                    <a:ext uri="{FF2B5EF4-FFF2-40B4-BE49-F238E27FC236}">
                      <a16:creationId xmlns:a16="http://schemas.microsoft.com/office/drawing/2014/main" id="{967EC482-543B-8441-A547-DB434396DE18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7" name="Group 536">
                <a:extLst>
                  <a:ext uri="{FF2B5EF4-FFF2-40B4-BE49-F238E27FC236}">
                    <a16:creationId xmlns:a16="http://schemas.microsoft.com/office/drawing/2014/main" id="{4CF3108D-ABB5-1C4E-BCE2-39DE85A08AC6}"/>
                  </a:ext>
                </a:extLst>
              </p:cNvPr>
              <p:cNvGrpSpPr/>
              <p:nvPr/>
            </p:nvGrpSpPr>
            <p:grpSpPr>
              <a:xfrm>
                <a:off x="3817228" y="3071251"/>
                <a:ext cx="142739" cy="183452"/>
                <a:chOff x="7037798" y="4540442"/>
                <a:chExt cx="934948" cy="1201616"/>
              </a:xfrm>
            </p:grpSpPr>
            <p:sp>
              <p:nvSpPr>
                <p:cNvPr id="538" name="Oval 537">
                  <a:extLst>
                    <a:ext uri="{FF2B5EF4-FFF2-40B4-BE49-F238E27FC236}">
                      <a16:creationId xmlns:a16="http://schemas.microsoft.com/office/drawing/2014/main" id="{2016C744-5529-F543-8B97-985B37544AEA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39" name="Freeform 538">
                  <a:extLst>
                    <a:ext uri="{FF2B5EF4-FFF2-40B4-BE49-F238E27FC236}">
                      <a16:creationId xmlns:a16="http://schemas.microsoft.com/office/drawing/2014/main" id="{1F7AFFE4-96F3-3B44-AB73-4C728466CEA7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0" name="Group 539">
                <a:extLst>
                  <a:ext uri="{FF2B5EF4-FFF2-40B4-BE49-F238E27FC236}">
                    <a16:creationId xmlns:a16="http://schemas.microsoft.com/office/drawing/2014/main" id="{39352D16-38FE-624A-BE6D-B3733B096972}"/>
                  </a:ext>
                </a:extLst>
              </p:cNvPr>
              <p:cNvGrpSpPr/>
              <p:nvPr/>
            </p:nvGrpSpPr>
            <p:grpSpPr>
              <a:xfrm>
                <a:off x="3948853" y="3063081"/>
                <a:ext cx="142739" cy="183452"/>
                <a:chOff x="7037798" y="4540442"/>
                <a:chExt cx="934948" cy="1201616"/>
              </a:xfrm>
            </p:grpSpPr>
            <p:sp>
              <p:nvSpPr>
                <p:cNvPr id="541" name="Oval 540">
                  <a:extLst>
                    <a:ext uri="{FF2B5EF4-FFF2-40B4-BE49-F238E27FC236}">
                      <a16:creationId xmlns:a16="http://schemas.microsoft.com/office/drawing/2014/main" id="{10E3DC68-26AC-1C4F-96A3-F65642310AF5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2" name="Freeform 541">
                  <a:extLst>
                    <a:ext uri="{FF2B5EF4-FFF2-40B4-BE49-F238E27FC236}">
                      <a16:creationId xmlns:a16="http://schemas.microsoft.com/office/drawing/2014/main" id="{7320AEA9-F9BC-DB41-82E3-8DF209B99E76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3" name="Group 542">
                <a:extLst>
                  <a:ext uri="{FF2B5EF4-FFF2-40B4-BE49-F238E27FC236}">
                    <a16:creationId xmlns:a16="http://schemas.microsoft.com/office/drawing/2014/main" id="{8373E249-37D7-4546-92CE-3284F2A511FA}"/>
                  </a:ext>
                </a:extLst>
              </p:cNvPr>
              <p:cNvGrpSpPr/>
              <p:nvPr/>
            </p:nvGrpSpPr>
            <p:grpSpPr>
              <a:xfrm>
                <a:off x="4061800" y="3134171"/>
                <a:ext cx="142739" cy="183452"/>
                <a:chOff x="7037798" y="4540442"/>
                <a:chExt cx="934948" cy="1201616"/>
              </a:xfrm>
            </p:grpSpPr>
            <p:sp>
              <p:nvSpPr>
                <p:cNvPr id="544" name="Oval 543">
                  <a:extLst>
                    <a:ext uri="{FF2B5EF4-FFF2-40B4-BE49-F238E27FC236}">
                      <a16:creationId xmlns:a16="http://schemas.microsoft.com/office/drawing/2014/main" id="{DD2DB5C6-03B4-F04F-B28B-A8C010286BD4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5" name="Freeform 544">
                  <a:extLst>
                    <a:ext uri="{FF2B5EF4-FFF2-40B4-BE49-F238E27FC236}">
                      <a16:creationId xmlns:a16="http://schemas.microsoft.com/office/drawing/2014/main" id="{446CC55E-C6F3-C643-9B43-E1412C4DA5E9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6" name="Group 545">
                <a:extLst>
                  <a:ext uri="{FF2B5EF4-FFF2-40B4-BE49-F238E27FC236}">
                    <a16:creationId xmlns:a16="http://schemas.microsoft.com/office/drawing/2014/main" id="{466751AA-77C7-2449-8858-A1A7AAA906EC}"/>
                  </a:ext>
                </a:extLst>
              </p:cNvPr>
              <p:cNvGrpSpPr/>
              <p:nvPr/>
            </p:nvGrpSpPr>
            <p:grpSpPr>
              <a:xfrm>
                <a:off x="4394995" y="3234886"/>
                <a:ext cx="142739" cy="183452"/>
                <a:chOff x="7037798" y="4540442"/>
                <a:chExt cx="934948" cy="1201616"/>
              </a:xfrm>
            </p:grpSpPr>
            <p:sp>
              <p:nvSpPr>
                <p:cNvPr id="547" name="Oval 546">
                  <a:extLst>
                    <a:ext uri="{FF2B5EF4-FFF2-40B4-BE49-F238E27FC236}">
                      <a16:creationId xmlns:a16="http://schemas.microsoft.com/office/drawing/2014/main" id="{0C0F6804-0620-1D47-9B69-DA46D7C51606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8" name="Freeform 547">
                  <a:extLst>
                    <a:ext uri="{FF2B5EF4-FFF2-40B4-BE49-F238E27FC236}">
                      <a16:creationId xmlns:a16="http://schemas.microsoft.com/office/drawing/2014/main" id="{7D6E580F-3EC6-AE48-B468-0F7CA4ABA680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9" name="Group 548">
                <a:extLst>
                  <a:ext uri="{FF2B5EF4-FFF2-40B4-BE49-F238E27FC236}">
                    <a16:creationId xmlns:a16="http://schemas.microsoft.com/office/drawing/2014/main" id="{5322E7C0-1BC8-4C4A-AF6D-06244AECA37F}"/>
                  </a:ext>
                </a:extLst>
              </p:cNvPr>
              <p:cNvGrpSpPr/>
              <p:nvPr/>
            </p:nvGrpSpPr>
            <p:grpSpPr>
              <a:xfrm>
                <a:off x="4210207" y="3072985"/>
                <a:ext cx="142739" cy="183452"/>
                <a:chOff x="7037798" y="4540442"/>
                <a:chExt cx="934948" cy="1201616"/>
              </a:xfrm>
            </p:grpSpPr>
            <p:sp>
              <p:nvSpPr>
                <p:cNvPr id="550" name="Oval 549">
                  <a:extLst>
                    <a:ext uri="{FF2B5EF4-FFF2-40B4-BE49-F238E27FC236}">
                      <a16:creationId xmlns:a16="http://schemas.microsoft.com/office/drawing/2014/main" id="{0ED8E955-961C-4143-BB4B-0DBD3C5966BA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1" name="Freeform 550">
                  <a:extLst>
                    <a:ext uri="{FF2B5EF4-FFF2-40B4-BE49-F238E27FC236}">
                      <a16:creationId xmlns:a16="http://schemas.microsoft.com/office/drawing/2014/main" id="{81FBE83A-514F-0F44-81AB-1B0C3026D34E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52" name="Group 551">
                <a:extLst>
                  <a:ext uri="{FF2B5EF4-FFF2-40B4-BE49-F238E27FC236}">
                    <a16:creationId xmlns:a16="http://schemas.microsoft.com/office/drawing/2014/main" id="{A64F739A-7A8A-5346-9F5A-7DC090F9BB80}"/>
                  </a:ext>
                </a:extLst>
              </p:cNvPr>
              <p:cNvGrpSpPr/>
              <p:nvPr/>
            </p:nvGrpSpPr>
            <p:grpSpPr>
              <a:xfrm>
                <a:off x="4337227" y="3115644"/>
                <a:ext cx="142739" cy="183452"/>
                <a:chOff x="7037798" y="4540442"/>
                <a:chExt cx="934948" cy="1201616"/>
              </a:xfrm>
            </p:grpSpPr>
            <p:sp>
              <p:nvSpPr>
                <p:cNvPr id="553" name="Oval 552">
                  <a:extLst>
                    <a:ext uri="{FF2B5EF4-FFF2-40B4-BE49-F238E27FC236}">
                      <a16:creationId xmlns:a16="http://schemas.microsoft.com/office/drawing/2014/main" id="{6A7A7B46-D857-1646-B6B9-D76A71D2FB47}"/>
                    </a:ext>
                  </a:extLst>
                </p:cNvPr>
                <p:cNvSpPr/>
                <p:nvPr/>
              </p:nvSpPr>
              <p:spPr>
                <a:xfrm>
                  <a:off x="7321216" y="4540442"/>
                  <a:ext cx="267489" cy="2674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4" name="Freeform 553">
                  <a:extLst>
                    <a:ext uri="{FF2B5EF4-FFF2-40B4-BE49-F238E27FC236}">
                      <a16:creationId xmlns:a16="http://schemas.microsoft.com/office/drawing/2014/main" id="{C57F98CF-FDA2-0D46-B0DD-225E16DBA279}"/>
                    </a:ext>
                  </a:extLst>
                </p:cNvPr>
                <p:cNvSpPr/>
                <p:nvPr/>
              </p:nvSpPr>
              <p:spPr>
                <a:xfrm>
                  <a:off x="7037798" y="4714642"/>
                  <a:ext cx="934948" cy="1027416"/>
                </a:xfrm>
                <a:custGeom>
                  <a:avLst/>
                  <a:gdLst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80144 w 934948"/>
                    <a:gd name="connsiteY8" fmla="*/ 2979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102742 w 934948"/>
                    <a:gd name="connsiteY2" fmla="*/ 205484 h 1027416"/>
                    <a:gd name="connsiteX3" fmla="*/ 934948 w 934948"/>
                    <a:gd name="connsiteY3" fmla="*/ 0 h 1027416"/>
                    <a:gd name="connsiteX4" fmla="*/ 575353 w 934948"/>
                    <a:gd name="connsiteY4" fmla="*/ 267128 h 1027416"/>
                    <a:gd name="connsiteX5" fmla="*/ 770562 w 934948"/>
                    <a:gd name="connsiteY5" fmla="*/ 945223 h 1027416"/>
                    <a:gd name="connsiteX6" fmla="*/ 472611 w 934948"/>
                    <a:gd name="connsiteY6" fmla="*/ 462337 h 1027416"/>
                    <a:gd name="connsiteX7" fmla="*/ 256854 w 934948"/>
                    <a:gd name="connsiteY7" fmla="*/ 1027416 h 1027416"/>
                    <a:gd name="connsiteX8" fmla="*/ 362745 w 934948"/>
                    <a:gd name="connsiteY8" fmla="*/ 263151 h 1027416"/>
                    <a:gd name="connsiteX9" fmla="*/ 0 w 934948"/>
                    <a:gd name="connsiteY9" fmla="*/ 246580 h 1027416"/>
                    <a:gd name="connsiteX0" fmla="*/ 0 w 934948"/>
                    <a:gd name="connsiteY0" fmla="*/ 246580 h 1027416"/>
                    <a:gd name="connsiteX1" fmla="*/ 0 w 934948"/>
                    <a:gd name="connsiteY1" fmla="*/ 246580 h 1027416"/>
                    <a:gd name="connsiteX2" fmla="*/ 934948 w 934948"/>
                    <a:gd name="connsiteY2" fmla="*/ 0 h 1027416"/>
                    <a:gd name="connsiteX3" fmla="*/ 575353 w 934948"/>
                    <a:gd name="connsiteY3" fmla="*/ 267128 h 1027416"/>
                    <a:gd name="connsiteX4" fmla="*/ 770562 w 934948"/>
                    <a:gd name="connsiteY4" fmla="*/ 945223 h 1027416"/>
                    <a:gd name="connsiteX5" fmla="*/ 472611 w 934948"/>
                    <a:gd name="connsiteY5" fmla="*/ 462337 h 1027416"/>
                    <a:gd name="connsiteX6" fmla="*/ 256854 w 934948"/>
                    <a:gd name="connsiteY6" fmla="*/ 1027416 h 1027416"/>
                    <a:gd name="connsiteX7" fmla="*/ 362745 w 934948"/>
                    <a:gd name="connsiteY7" fmla="*/ 263151 h 1027416"/>
                    <a:gd name="connsiteX8" fmla="*/ 0 w 934948"/>
                    <a:gd name="connsiteY8" fmla="*/ 246580 h 102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4948" h="1027416">
                      <a:moveTo>
                        <a:pt x="0" y="246580"/>
                      </a:moveTo>
                      <a:lnTo>
                        <a:pt x="0" y="246580"/>
                      </a:lnTo>
                      <a:lnTo>
                        <a:pt x="934948" y="0"/>
                      </a:lnTo>
                      <a:lnTo>
                        <a:pt x="575353" y="267128"/>
                      </a:lnTo>
                      <a:lnTo>
                        <a:pt x="770562" y="945223"/>
                      </a:lnTo>
                      <a:lnTo>
                        <a:pt x="472611" y="462337"/>
                      </a:lnTo>
                      <a:lnTo>
                        <a:pt x="256854" y="1027416"/>
                      </a:lnTo>
                      <a:lnTo>
                        <a:pt x="362745" y="263151"/>
                      </a:lnTo>
                      <a:lnTo>
                        <a:pt x="0" y="2465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558" name="Rounded Rectangular Callout 557">
            <a:extLst>
              <a:ext uri="{FF2B5EF4-FFF2-40B4-BE49-F238E27FC236}">
                <a16:creationId xmlns:a16="http://schemas.microsoft.com/office/drawing/2014/main" id="{7557F385-3F3D-B240-BD09-17BCC9334725}"/>
              </a:ext>
            </a:extLst>
          </p:cNvPr>
          <p:cNvSpPr/>
          <p:nvPr/>
        </p:nvSpPr>
        <p:spPr>
          <a:xfrm>
            <a:off x="7667805" y="1615943"/>
            <a:ext cx="869375" cy="331242"/>
          </a:xfrm>
          <a:prstGeom prst="wedgeRoundRectCallout">
            <a:avLst>
              <a:gd name="adj1" fmla="val -72693"/>
              <a:gd name="adj2" fmla="val 37512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</a:rPr>
              <a:t>??@#??!!</a:t>
            </a:r>
          </a:p>
        </p:txBody>
      </p:sp>
    </p:spTree>
    <p:extLst>
      <p:ext uri="{BB962C8B-B14F-4D97-AF65-F5344CB8AC3E}">
        <p14:creationId xmlns:p14="http://schemas.microsoft.com/office/powerpoint/2010/main" val="192738570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16696-9DA2-0241-84A4-87A53BEB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Church Management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8A116-B143-684A-95FE-6E0050780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76" y="759388"/>
            <a:ext cx="8946424" cy="824020"/>
          </a:xfrm>
        </p:spPr>
        <p:txBody>
          <a:bodyPr/>
          <a:lstStyle/>
          <a:p>
            <a:r>
              <a:rPr lang="en-US" dirty="0"/>
              <a:t>A church management system manages all this information in a big database that automatically keeps the church website up-to-date.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377FE-4B1A-764E-A7FE-43BE1F329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4CF3-8CE0-4745-9EA7-00B4EADDD4E6}" type="datetime3">
              <a:rPr lang="en-US" smtClean="0"/>
              <a:t>20 August 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CC402-A9F6-E446-B0D5-AFA02E321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Copper Hills Church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77AE9-8751-E545-9582-10533DF4D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9620-6D94-494B-BD58-B7D8D1658045}" type="slidenum">
              <a:rPr lang="en-US" smtClean="0"/>
              <a:t>6</a:t>
            </a:fld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A8C1CE7-1DBD-9F42-BD43-5EB865920A4E}"/>
              </a:ext>
            </a:extLst>
          </p:cNvPr>
          <p:cNvSpPr/>
          <p:nvPr/>
        </p:nvSpPr>
        <p:spPr>
          <a:xfrm>
            <a:off x="2476563" y="2669387"/>
            <a:ext cx="4190873" cy="2670869"/>
          </a:xfrm>
          <a:prstGeom prst="roundRect">
            <a:avLst>
              <a:gd name="adj" fmla="val 469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2AB1DB6-E390-934E-B34A-F402E2273C67}"/>
              </a:ext>
            </a:extLst>
          </p:cNvPr>
          <p:cNvSpPr/>
          <p:nvPr/>
        </p:nvSpPr>
        <p:spPr>
          <a:xfrm>
            <a:off x="3694054" y="3158991"/>
            <a:ext cx="1665314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CEDF53F-EAB9-034B-A818-58A9EC34763F}"/>
              </a:ext>
            </a:extLst>
          </p:cNvPr>
          <p:cNvSpPr/>
          <p:nvPr/>
        </p:nvSpPr>
        <p:spPr>
          <a:xfrm rot="19800000">
            <a:off x="3488639" y="3815452"/>
            <a:ext cx="210596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8CE2A0F-F251-9C40-9409-B456266810A0}"/>
              </a:ext>
            </a:extLst>
          </p:cNvPr>
          <p:cNvSpPr/>
          <p:nvPr/>
        </p:nvSpPr>
        <p:spPr>
          <a:xfrm>
            <a:off x="3660202" y="4516248"/>
            <a:ext cx="1665314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709C3CD-B908-6249-BF66-43A6F5ED4037}"/>
              </a:ext>
            </a:extLst>
          </p:cNvPr>
          <p:cNvSpPr/>
          <p:nvPr/>
        </p:nvSpPr>
        <p:spPr>
          <a:xfrm rot="16200000">
            <a:off x="2389386" y="3882258"/>
            <a:ext cx="1665314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0B668FC-EC44-944A-9B19-E3390A6C17CB}"/>
              </a:ext>
            </a:extLst>
          </p:cNvPr>
          <p:cNvSpPr/>
          <p:nvPr/>
        </p:nvSpPr>
        <p:spPr>
          <a:xfrm rot="16200000">
            <a:off x="3671195" y="3871543"/>
            <a:ext cx="1665314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2062E20-77B2-4143-AAB3-498BE4E60A89}"/>
              </a:ext>
            </a:extLst>
          </p:cNvPr>
          <p:cNvSpPr/>
          <p:nvPr/>
        </p:nvSpPr>
        <p:spPr>
          <a:xfrm rot="16200000">
            <a:off x="4943195" y="3823203"/>
            <a:ext cx="1665314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185E917-75B7-C443-A172-0BC4E1A7B402}"/>
              </a:ext>
            </a:extLst>
          </p:cNvPr>
          <p:cNvSpPr/>
          <p:nvPr/>
        </p:nvSpPr>
        <p:spPr>
          <a:xfrm>
            <a:off x="5284594" y="3573672"/>
            <a:ext cx="1082156" cy="560867"/>
          </a:xfrm>
          <a:prstGeom prst="roundRect">
            <a:avLst>
              <a:gd name="adj" fmla="val 619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Facilities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Schedule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E6968E3-4259-C74A-98E0-EC307A2575F8}"/>
              </a:ext>
            </a:extLst>
          </p:cNvPr>
          <p:cNvSpPr/>
          <p:nvPr/>
        </p:nvSpPr>
        <p:spPr>
          <a:xfrm>
            <a:off x="2691136" y="2878064"/>
            <a:ext cx="1082156" cy="560867"/>
          </a:xfrm>
          <a:prstGeom prst="roundRect">
            <a:avLst>
              <a:gd name="adj" fmla="val 619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Registration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6A0F1B7-D990-D446-97F8-6C0DAF83620B}"/>
              </a:ext>
            </a:extLst>
          </p:cNvPr>
          <p:cNvSpPr/>
          <p:nvPr/>
        </p:nvSpPr>
        <p:spPr>
          <a:xfrm>
            <a:off x="3987865" y="2878064"/>
            <a:ext cx="1082156" cy="560867"/>
          </a:xfrm>
          <a:prstGeom prst="roundRect">
            <a:avLst>
              <a:gd name="adj" fmla="val 619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 err="1">
                <a:solidFill>
                  <a:schemeClr val="tx1"/>
                </a:solidFill>
              </a:rPr>
              <a:t>Communi</a:t>
            </a:r>
            <a:r>
              <a:rPr lang="en-US" sz="1200" b="1" dirty="0">
                <a:solidFill>
                  <a:schemeClr val="tx1"/>
                </a:solidFill>
              </a:rPr>
              <a:t>- cations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9599970-1A8E-CD4D-B316-FDCBCEAB45B7}"/>
              </a:ext>
            </a:extLst>
          </p:cNvPr>
          <p:cNvSpPr/>
          <p:nvPr/>
        </p:nvSpPr>
        <p:spPr>
          <a:xfrm>
            <a:off x="5284594" y="2878063"/>
            <a:ext cx="1082156" cy="560867"/>
          </a:xfrm>
          <a:prstGeom prst="roundRect">
            <a:avLst>
              <a:gd name="adj" fmla="val 619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Events &amp;</a:t>
            </a:r>
            <a:br>
              <a:rPr lang="en-US" sz="1200" b="1" dirty="0">
                <a:solidFill>
                  <a:schemeClr val="tx1"/>
                </a:solidFill>
              </a:rPr>
            </a:br>
            <a:r>
              <a:rPr lang="en-US" sz="1200" b="1" dirty="0">
                <a:solidFill>
                  <a:schemeClr val="tx1"/>
                </a:solidFill>
              </a:rPr>
              <a:t>Calendar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466D0A5-1084-3F4D-A3AA-7D7684D561C0}"/>
              </a:ext>
            </a:extLst>
          </p:cNvPr>
          <p:cNvSpPr/>
          <p:nvPr/>
        </p:nvSpPr>
        <p:spPr>
          <a:xfrm>
            <a:off x="2691136" y="3573672"/>
            <a:ext cx="1082156" cy="560867"/>
          </a:xfrm>
          <a:prstGeom prst="roundRect">
            <a:avLst>
              <a:gd name="adj" fmla="val 619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Volunteers</a:t>
            </a:r>
            <a:br>
              <a:rPr lang="en-US" sz="1200" b="1" dirty="0">
                <a:solidFill>
                  <a:schemeClr val="tx1"/>
                </a:solidFill>
              </a:rPr>
            </a:br>
            <a:r>
              <a:rPr lang="en-US" sz="1200" b="1" dirty="0">
                <a:solidFill>
                  <a:schemeClr val="tx1"/>
                </a:solidFill>
              </a:rPr>
              <a:t>&amp; Serving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D58CA50-136D-7841-BB80-836FA573C952}"/>
              </a:ext>
            </a:extLst>
          </p:cNvPr>
          <p:cNvSpPr/>
          <p:nvPr/>
        </p:nvSpPr>
        <p:spPr>
          <a:xfrm>
            <a:off x="3987865" y="4264667"/>
            <a:ext cx="1082156" cy="560867"/>
          </a:xfrm>
          <a:prstGeom prst="roundRect">
            <a:avLst>
              <a:gd name="adj" fmla="val 619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Groups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8CCBE86-AD0F-EC4B-AE8C-FC948C98665D}"/>
              </a:ext>
            </a:extLst>
          </p:cNvPr>
          <p:cNvSpPr/>
          <p:nvPr/>
        </p:nvSpPr>
        <p:spPr>
          <a:xfrm>
            <a:off x="2691136" y="4264668"/>
            <a:ext cx="1082156" cy="560867"/>
          </a:xfrm>
          <a:prstGeom prst="roundRect">
            <a:avLst>
              <a:gd name="adj" fmla="val 619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Kids</a:t>
            </a:r>
            <a:br>
              <a:rPr lang="en-US" sz="1200" b="1" dirty="0">
                <a:solidFill>
                  <a:schemeClr val="tx1"/>
                </a:solidFill>
              </a:rPr>
            </a:br>
            <a:r>
              <a:rPr lang="en-US" sz="1200" b="1" dirty="0">
                <a:solidFill>
                  <a:schemeClr val="tx1"/>
                </a:solidFill>
              </a:rPr>
              <a:t>Check-in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C0E0F8A-314A-7343-A610-DEF954E3DDBC}"/>
              </a:ext>
            </a:extLst>
          </p:cNvPr>
          <p:cNvSpPr/>
          <p:nvPr/>
        </p:nvSpPr>
        <p:spPr>
          <a:xfrm>
            <a:off x="5283135" y="4264667"/>
            <a:ext cx="1082156" cy="560867"/>
          </a:xfrm>
          <a:prstGeom prst="roundRect">
            <a:avLst>
              <a:gd name="adj" fmla="val 619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Donations</a:t>
            </a:r>
            <a:br>
              <a:rPr lang="en-US" sz="1200" b="1" dirty="0">
                <a:solidFill>
                  <a:schemeClr val="tx1"/>
                </a:solidFill>
              </a:rPr>
            </a:br>
            <a:r>
              <a:rPr lang="en-US" sz="1200" b="1" dirty="0">
                <a:solidFill>
                  <a:schemeClr val="tx1"/>
                </a:solidFill>
              </a:rPr>
              <a:t>&amp; Finances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D06ECD9-4ED9-1E42-816C-0795B1C2FD55}"/>
              </a:ext>
            </a:extLst>
          </p:cNvPr>
          <p:cNvSpPr/>
          <p:nvPr/>
        </p:nvSpPr>
        <p:spPr>
          <a:xfrm>
            <a:off x="2593957" y="4835021"/>
            <a:ext cx="1381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</a:rPr>
              <a:t>Database</a:t>
            </a:r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EECF2A6-D19F-9D4D-806B-D2527BE5CF08}"/>
              </a:ext>
            </a:extLst>
          </p:cNvPr>
          <p:cNvGrpSpPr/>
          <p:nvPr/>
        </p:nvGrpSpPr>
        <p:grpSpPr>
          <a:xfrm>
            <a:off x="3244903" y="4995875"/>
            <a:ext cx="3351147" cy="1362026"/>
            <a:chOff x="3244903" y="4995875"/>
            <a:chExt cx="3351147" cy="136202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9D3CACA-3C96-8E4D-8C40-26B49C69DE0E}"/>
                </a:ext>
              </a:extLst>
            </p:cNvPr>
            <p:cNvGrpSpPr/>
            <p:nvPr/>
          </p:nvGrpSpPr>
          <p:grpSpPr>
            <a:xfrm flipH="1">
              <a:off x="4274232" y="5521975"/>
              <a:ext cx="428403" cy="550592"/>
              <a:chOff x="7037798" y="4540442"/>
              <a:chExt cx="934948" cy="1201616"/>
            </a:xfrm>
            <a:solidFill>
              <a:srgbClr val="0070C0"/>
            </a:solidFill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F533044-A8A7-0245-9F03-A01D783160BB}"/>
                  </a:ext>
                </a:extLst>
              </p:cNvPr>
              <p:cNvSpPr/>
              <p:nvPr/>
            </p:nvSpPr>
            <p:spPr>
              <a:xfrm>
                <a:off x="7321216" y="4540442"/>
                <a:ext cx="267489" cy="26748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2AF9BB94-BB14-FC4B-9562-85039A0330E7}"/>
                  </a:ext>
                </a:extLst>
              </p:cNvPr>
              <p:cNvSpPr/>
              <p:nvPr/>
            </p:nvSpPr>
            <p:spPr>
              <a:xfrm>
                <a:off x="7037798" y="4714642"/>
                <a:ext cx="934948" cy="1027416"/>
              </a:xfrm>
              <a:custGeom>
                <a:avLst/>
                <a:gdLst>
                  <a:gd name="connsiteX0" fmla="*/ 0 w 934948"/>
                  <a:gd name="connsiteY0" fmla="*/ 246580 h 1027416"/>
                  <a:gd name="connsiteX1" fmla="*/ 0 w 934948"/>
                  <a:gd name="connsiteY1" fmla="*/ 246580 h 1027416"/>
                  <a:gd name="connsiteX2" fmla="*/ 102742 w 934948"/>
                  <a:gd name="connsiteY2" fmla="*/ 205484 h 1027416"/>
                  <a:gd name="connsiteX3" fmla="*/ 934948 w 934948"/>
                  <a:gd name="connsiteY3" fmla="*/ 0 h 1027416"/>
                  <a:gd name="connsiteX4" fmla="*/ 575353 w 934948"/>
                  <a:gd name="connsiteY4" fmla="*/ 267128 h 1027416"/>
                  <a:gd name="connsiteX5" fmla="*/ 770562 w 934948"/>
                  <a:gd name="connsiteY5" fmla="*/ 945223 h 1027416"/>
                  <a:gd name="connsiteX6" fmla="*/ 472611 w 934948"/>
                  <a:gd name="connsiteY6" fmla="*/ 462337 h 1027416"/>
                  <a:gd name="connsiteX7" fmla="*/ 256854 w 934948"/>
                  <a:gd name="connsiteY7" fmla="*/ 1027416 h 1027416"/>
                  <a:gd name="connsiteX8" fmla="*/ 380144 w 934948"/>
                  <a:gd name="connsiteY8" fmla="*/ 297951 h 1027416"/>
                  <a:gd name="connsiteX9" fmla="*/ 0 w 934948"/>
                  <a:gd name="connsiteY9" fmla="*/ 246580 h 1027416"/>
                  <a:gd name="connsiteX0" fmla="*/ 0 w 934948"/>
                  <a:gd name="connsiteY0" fmla="*/ 246580 h 1027416"/>
                  <a:gd name="connsiteX1" fmla="*/ 0 w 934948"/>
                  <a:gd name="connsiteY1" fmla="*/ 246580 h 1027416"/>
                  <a:gd name="connsiteX2" fmla="*/ 102742 w 934948"/>
                  <a:gd name="connsiteY2" fmla="*/ 205484 h 1027416"/>
                  <a:gd name="connsiteX3" fmla="*/ 934948 w 934948"/>
                  <a:gd name="connsiteY3" fmla="*/ 0 h 1027416"/>
                  <a:gd name="connsiteX4" fmla="*/ 575353 w 934948"/>
                  <a:gd name="connsiteY4" fmla="*/ 267128 h 1027416"/>
                  <a:gd name="connsiteX5" fmla="*/ 770562 w 934948"/>
                  <a:gd name="connsiteY5" fmla="*/ 945223 h 1027416"/>
                  <a:gd name="connsiteX6" fmla="*/ 472611 w 934948"/>
                  <a:gd name="connsiteY6" fmla="*/ 462337 h 1027416"/>
                  <a:gd name="connsiteX7" fmla="*/ 256854 w 934948"/>
                  <a:gd name="connsiteY7" fmla="*/ 1027416 h 1027416"/>
                  <a:gd name="connsiteX8" fmla="*/ 362745 w 934948"/>
                  <a:gd name="connsiteY8" fmla="*/ 263151 h 1027416"/>
                  <a:gd name="connsiteX9" fmla="*/ 0 w 934948"/>
                  <a:gd name="connsiteY9" fmla="*/ 246580 h 1027416"/>
                  <a:gd name="connsiteX0" fmla="*/ 0 w 934948"/>
                  <a:gd name="connsiteY0" fmla="*/ 246580 h 1027416"/>
                  <a:gd name="connsiteX1" fmla="*/ 0 w 934948"/>
                  <a:gd name="connsiteY1" fmla="*/ 246580 h 1027416"/>
                  <a:gd name="connsiteX2" fmla="*/ 934948 w 934948"/>
                  <a:gd name="connsiteY2" fmla="*/ 0 h 1027416"/>
                  <a:gd name="connsiteX3" fmla="*/ 575353 w 934948"/>
                  <a:gd name="connsiteY3" fmla="*/ 267128 h 1027416"/>
                  <a:gd name="connsiteX4" fmla="*/ 770562 w 934948"/>
                  <a:gd name="connsiteY4" fmla="*/ 945223 h 1027416"/>
                  <a:gd name="connsiteX5" fmla="*/ 472611 w 934948"/>
                  <a:gd name="connsiteY5" fmla="*/ 462337 h 1027416"/>
                  <a:gd name="connsiteX6" fmla="*/ 256854 w 934948"/>
                  <a:gd name="connsiteY6" fmla="*/ 1027416 h 1027416"/>
                  <a:gd name="connsiteX7" fmla="*/ 362745 w 934948"/>
                  <a:gd name="connsiteY7" fmla="*/ 263151 h 1027416"/>
                  <a:gd name="connsiteX8" fmla="*/ 0 w 934948"/>
                  <a:gd name="connsiteY8" fmla="*/ 246580 h 1027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4948" h="1027416">
                    <a:moveTo>
                      <a:pt x="0" y="246580"/>
                    </a:moveTo>
                    <a:lnTo>
                      <a:pt x="0" y="246580"/>
                    </a:lnTo>
                    <a:lnTo>
                      <a:pt x="934948" y="0"/>
                    </a:lnTo>
                    <a:lnTo>
                      <a:pt x="575353" y="267128"/>
                    </a:lnTo>
                    <a:lnTo>
                      <a:pt x="770562" y="945223"/>
                    </a:lnTo>
                    <a:lnTo>
                      <a:pt x="472611" y="462337"/>
                    </a:lnTo>
                    <a:lnTo>
                      <a:pt x="256854" y="1027416"/>
                    </a:lnTo>
                    <a:lnTo>
                      <a:pt x="362745" y="263151"/>
                    </a:lnTo>
                    <a:lnTo>
                      <a:pt x="0" y="24658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644D237-59CF-D24E-A48A-8A595C6904AE}"/>
                </a:ext>
              </a:extLst>
            </p:cNvPr>
            <p:cNvSpPr txBox="1"/>
            <p:nvPr/>
          </p:nvSpPr>
          <p:spPr>
            <a:xfrm>
              <a:off x="3244903" y="5560395"/>
              <a:ext cx="997349" cy="469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75000"/>
                </a:lnSpc>
              </a:pPr>
              <a:r>
                <a:rPr lang="en-US" sz="1600" b="1" dirty="0">
                  <a:solidFill>
                    <a:srgbClr val="0070C0"/>
                  </a:solidFill>
                </a:rPr>
                <a:t>Ministry </a:t>
              </a:r>
              <a:br>
                <a:rPr lang="en-US" sz="1600" b="1" dirty="0">
                  <a:solidFill>
                    <a:srgbClr val="0070C0"/>
                  </a:solidFill>
                </a:rPr>
              </a:br>
              <a:r>
                <a:rPr lang="en-US" sz="1600" b="1" dirty="0">
                  <a:solidFill>
                    <a:srgbClr val="0070C0"/>
                  </a:solidFill>
                </a:rPr>
                <a:t>Leaders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1B494A0-410D-3D46-AD8A-1E7815E1719F}"/>
                </a:ext>
              </a:extLst>
            </p:cNvPr>
            <p:cNvGrpSpPr/>
            <p:nvPr/>
          </p:nvGrpSpPr>
          <p:grpSpPr>
            <a:xfrm flipH="1">
              <a:off x="4926223" y="5527819"/>
              <a:ext cx="428403" cy="550592"/>
              <a:chOff x="7037798" y="4540442"/>
              <a:chExt cx="934948" cy="1201616"/>
            </a:xfrm>
            <a:solidFill>
              <a:srgbClr val="0070C0"/>
            </a:solidFill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40119418-C688-C241-AF70-8895D239476F}"/>
                  </a:ext>
                </a:extLst>
              </p:cNvPr>
              <p:cNvSpPr/>
              <p:nvPr/>
            </p:nvSpPr>
            <p:spPr>
              <a:xfrm>
                <a:off x="7321216" y="4540442"/>
                <a:ext cx="267489" cy="26748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F2F0C2E1-6244-4F49-8584-9A54237E8593}"/>
                  </a:ext>
                </a:extLst>
              </p:cNvPr>
              <p:cNvSpPr/>
              <p:nvPr/>
            </p:nvSpPr>
            <p:spPr>
              <a:xfrm>
                <a:off x="7037798" y="4714642"/>
                <a:ext cx="934948" cy="1027416"/>
              </a:xfrm>
              <a:custGeom>
                <a:avLst/>
                <a:gdLst>
                  <a:gd name="connsiteX0" fmla="*/ 0 w 934948"/>
                  <a:gd name="connsiteY0" fmla="*/ 246580 h 1027416"/>
                  <a:gd name="connsiteX1" fmla="*/ 0 w 934948"/>
                  <a:gd name="connsiteY1" fmla="*/ 246580 h 1027416"/>
                  <a:gd name="connsiteX2" fmla="*/ 102742 w 934948"/>
                  <a:gd name="connsiteY2" fmla="*/ 205484 h 1027416"/>
                  <a:gd name="connsiteX3" fmla="*/ 934948 w 934948"/>
                  <a:gd name="connsiteY3" fmla="*/ 0 h 1027416"/>
                  <a:gd name="connsiteX4" fmla="*/ 575353 w 934948"/>
                  <a:gd name="connsiteY4" fmla="*/ 267128 h 1027416"/>
                  <a:gd name="connsiteX5" fmla="*/ 770562 w 934948"/>
                  <a:gd name="connsiteY5" fmla="*/ 945223 h 1027416"/>
                  <a:gd name="connsiteX6" fmla="*/ 472611 w 934948"/>
                  <a:gd name="connsiteY6" fmla="*/ 462337 h 1027416"/>
                  <a:gd name="connsiteX7" fmla="*/ 256854 w 934948"/>
                  <a:gd name="connsiteY7" fmla="*/ 1027416 h 1027416"/>
                  <a:gd name="connsiteX8" fmla="*/ 380144 w 934948"/>
                  <a:gd name="connsiteY8" fmla="*/ 297951 h 1027416"/>
                  <a:gd name="connsiteX9" fmla="*/ 0 w 934948"/>
                  <a:gd name="connsiteY9" fmla="*/ 246580 h 1027416"/>
                  <a:gd name="connsiteX0" fmla="*/ 0 w 934948"/>
                  <a:gd name="connsiteY0" fmla="*/ 246580 h 1027416"/>
                  <a:gd name="connsiteX1" fmla="*/ 0 w 934948"/>
                  <a:gd name="connsiteY1" fmla="*/ 246580 h 1027416"/>
                  <a:gd name="connsiteX2" fmla="*/ 102742 w 934948"/>
                  <a:gd name="connsiteY2" fmla="*/ 205484 h 1027416"/>
                  <a:gd name="connsiteX3" fmla="*/ 934948 w 934948"/>
                  <a:gd name="connsiteY3" fmla="*/ 0 h 1027416"/>
                  <a:gd name="connsiteX4" fmla="*/ 575353 w 934948"/>
                  <a:gd name="connsiteY4" fmla="*/ 267128 h 1027416"/>
                  <a:gd name="connsiteX5" fmla="*/ 770562 w 934948"/>
                  <a:gd name="connsiteY5" fmla="*/ 945223 h 1027416"/>
                  <a:gd name="connsiteX6" fmla="*/ 472611 w 934948"/>
                  <a:gd name="connsiteY6" fmla="*/ 462337 h 1027416"/>
                  <a:gd name="connsiteX7" fmla="*/ 256854 w 934948"/>
                  <a:gd name="connsiteY7" fmla="*/ 1027416 h 1027416"/>
                  <a:gd name="connsiteX8" fmla="*/ 362745 w 934948"/>
                  <a:gd name="connsiteY8" fmla="*/ 263151 h 1027416"/>
                  <a:gd name="connsiteX9" fmla="*/ 0 w 934948"/>
                  <a:gd name="connsiteY9" fmla="*/ 246580 h 1027416"/>
                  <a:gd name="connsiteX0" fmla="*/ 0 w 934948"/>
                  <a:gd name="connsiteY0" fmla="*/ 246580 h 1027416"/>
                  <a:gd name="connsiteX1" fmla="*/ 0 w 934948"/>
                  <a:gd name="connsiteY1" fmla="*/ 246580 h 1027416"/>
                  <a:gd name="connsiteX2" fmla="*/ 934948 w 934948"/>
                  <a:gd name="connsiteY2" fmla="*/ 0 h 1027416"/>
                  <a:gd name="connsiteX3" fmla="*/ 575353 w 934948"/>
                  <a:gd name="connsiteY3" fmla="*/ 267128 h 1027416"/>
                  <a:gd name="connsiteX4" fmla="*/ 770562 w 934948"/>
                  <a:gd name="connsiteY4" fmla="*/ 945223 h 1027416"/>
                  <a:gd name="connsiteX5" fmla="*/ 472611 w 934948"/>
                  <a:gd name="connsiteY5" fmla="*/ 462337 h 1027416"/>
                  <a:gd name="connsiteX6" fmla="*/ 256854 w 934948"/>
                  <a:gd name="connsiteY6" fmla="*/ 1027416 h 1027416"/>
                  <a:gd name="connsiteX7" fmla="*/ 362745 w 934948"/>
                  <a:gd name="connsiteY7" fmla="*/ 263151 h 1027416"/>
                  <a:gd name="connsiteX8" fmla="*/ 0 w 934948"/>
                  <a:gd name="connsiteY8" fmla="*/ 246580 h 1027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4948" h="1027416">
                    <a:moveTo>
                      <a:pt x="0" y="246580"/>
                    </a:moveTo>
                    <a:lnTo>
                      <a:pt x="0" y="246580"/>
                    </a:lnTo>
                    <a:lnTo>
                      <a:pt x="934948" y="0"/>
                    </a:lnTo>
                    <a:lnTo>
                      <a:pt x="575353" y="267128"/>
                    </a:lnTo>
                    <a:lnTo>
                      <a:pt x="770562" y="945223"/>
                    </a:lnTo>
                    <a:lnTo>
                      <a:pt x="472611" y="462337"/>
                    </a:lnTo>
                    <a:lnTo>
                      <a:pt x="256854" y="1027416"/>
                    </a:lnTo>
                    <a:lnTo>
                      <a:pt x="362745" y="263151"/>
                    </a:lnTo>
                    <a:lnTo>
                      <a:pt x="0" y="24658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Right Arrow 65">
              <a:extLst>
                <a:ext uri="{FF2B5EF4-FFF2-40B4-BE49-F238E27FC236}">
                  <a16:creationId xmlns:a16="http://schemas.microsoft.com/office/drawing/2014/main" id="{44954176-753E-884E-911E-0F70B43A91BE}"/>
                </a:ext>
              </a:extLst>
            </p:cNvPr>
            <p:cNvSpPr/>
            <p:nvPr/>
          </p:nvSpPr>
          <p:spPr>
            <a:xfrm rot="16200000">
              <a:off x="4280251" y="5139692"/>
              <a:ext cx="470772" cy="183138"/>
            </a:xfrm>
            <a:prstGeom prst="rightArrow">
              <a:avLst>
                <a:gd name="adj1" fmla="val 35734"/>
                <a:gd name="adj2" fmla="val 8804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ight Arrow 66">
              <a:extLst>
                <a:ext uri="{FF2B5EF4-FFF2-40B4-BE49-F238E27FC236}">
                  <a16:creationId xmlns:a16="http://schemas.microsoft.com/office/drawing/2014/main" id="{DA6E602C-2D18-5B4F-A157-CCDA3155280A}"/>
                </a:ext>
              </a:extLst>
            </p:cNvPr>
            <p:cNvSpPr/>
            <p:nvPr/>
          </p:nvSpPr>
          <p:spPr>
            <a:xfrm rot="16200000">
              <a:off x="4906113" y="5140767"/>
              <a:ext cx="468624" cy="183138"/>
            </a:xfrm>
            <a:prstGeom prst="rightArrow">
              <a:avLst>
                <a:gd name="adj1" fmla="val 35734"/>
                <a:gd name="adj2" fmla="val 8804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DC7B890-80AD-A945-AF0E-53024755BD22}"/>
                </a:ext>
              </a:extLst>
            </p:cNvPr>
            <p:cNvSpPr/>
            <p:nvPr/>
          </p:nvSpPr>
          <p:spPr>
            <a:xfrm>
              <a:off x="4061425" y="6072735"/>
              <a:ext cx="85401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70C0"/>
                  </a:solidFill>
                </a:rPr>
                <a:t>LifeGroups</a:t>
              </a:r>
              <a:endParaRPr lang="en-US" sz="1400" dirty="0"/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FC0FF2CB-412A-8444-A855-72CBAFC3285D}"/>
                </a:ext>
              </a:extLst>
            </p:cNvPr>
            <p:cNvGrpSpPr/>
            <p:nvPr/>
          </p:nvGrpSpPr>
          <p:grpSpPr>
            <a:xfrm flipH="1">
              <a:off x="5490505" y="5538327"/>
              <a:ext cx="428403" cy="550592"/>
              <a:chOff x="7037798" y="4540442"/>
              <a:chExt cx="934948" cy="1201616"/>
            </a:xfrm>
            <a:solidFill>
              <a:srgbClr val="0070C0"/>
            </a:solidFill>
          </p:grpSpPr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2BA45354-A864-F64F-B7C3-05C405F63A30}"/>
                  </a:ext>
                </a:extLst>
              </p:cNvPr>
              <p:cNvSpPr/>
              <p:nvPr/>
            </p:nvSpPr>
            <p:spPr>
              <a:xfrm>
                <a:off x="7321216" y="4540442"/>
                <a:ext cx="267489" cy="26748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33581479-E3EC-A34F-8364-D6F089118AE8}"/>
                  </a:ext>
                </a:extLst>
              </p:cNvPr>
              <p:cNvSpPr/>
              <p:nvPr/>
            </p:nvSpPr>
            <p:spPr>
              <a:xfrm>
                <a:off x="7037798" y="4714642"/>
                <a:ext cx="934948" cy="1027416"/>
              </a:xfrm>
              <a:custGeom>
                <a:avLst/>
                <a:gdLst>
                  <a:gd name="connsiteX0" fmla="*/ 0 w 934948"/>
                  <a:gd name="connsiteY0" fmla="*/ 246580 h 1027416"/>
                  <a:gd name="connsiteX1" fmla="*/ 0 w 934948"/>
                  <a:gd name="connsiteY1" fmla="*/ 246580 h 1027416"/>
                  <a:gd name="connsiteX2" fmla="*/ 102742 w 934948"/>
                  <a:gd name="connsiteY2" fmla="*/ 205484 h 1027416"/>
                  <a:gd name="connsiteX3" fmla="*/ 934948 w 934948"/>
                  <a:gd name="connsiteY3" fmla="*/ 0 h 1027416"/>
                  <a:gd name="connsiteX4" fmla="*/ 575353 w 934948"/>
                  <a:gd name="connsiteY4" fmla="*/ 267128 h 1027416"/>
                  <a:gd name="connsiteX5" fmla="*/ 770562 w 934948"/>
                  <a:gd name="connsiteY5" fmla="*/ 945223 h 1027416"/>
                  <a:gd name="connsiteX6" fmla="*/ 472611 w 934948"/>
                  <a:gd name="connsiteY6" fmla="*/ 462337 h 1027416"/>
                  <a:gd name="connsiteX7" fmla="*/ 256854 w 934948"/>
                  <a:gd name="connsiteY7" fmla="*/ 1027416 h 1027416"/>
                  <a:gd name="connsiteX8" fmla="*/ 380144 w 934948"/>
                  <a:gd name="connsiteY8" fmla="*/ 297951 h 1027416"/>
                  <a:gd name="connsiteX9" fmla="*/ 0 w 934948"/>
                  <a:gd name="connsiteY9" fmla="*/ 246580 h 1027416"/>
                  <a:gd name="connsiteX0" fmla="*/ 0 w 934948"/>
                  <a:gd name="connsiteY0" fmla="*/ 246580 h 1027416"/>
                  <a:gd name="connsiteX1" fmla="*/ 0 w 934948"/>
                  <a:gd name="connsiteY1" fmla="*/ 246580 h 1027416"/>
                  <a:gd name="connsiteX2" fmla="*/ 102742 w 934948"/>
                  <a:gd name="connsiteY2" fmla="*/ 205484 h 1027416"/>
                  <a:gd name="connsiteX3" fmla="*/ 934948 w 934948"/>
                  <a:gd name="connsiteY3" fmla="*/ 0 h 1027416"/>
                  <a:gd name="connsiteX4" fmla="*/ 575353 w 934948"/>
                  <a:gd name="connsiteY4" fmla="*/ 267128 h 1027416"/>
                  <a:gd name="connsiteX5" fmla="*/ 770562 w 934948"/>
                  <a:gd name="connsiteY5" fmla="*/ 945223 h 1027416"/>
                  <a:gd name="connsiteX6" fmla="*/ 472611 w 934948"/>
                  <a:gd name="connsiteY6" fmla="*/ 462337 h 1027416"/>
                  <a:gd name="connsiteX7" fmla="*/ 256854 w 934948"/>
                  <a:gd name="connsiteY7" fmla="*/ 1027416 h 1027416"/>
                  <a:gd name="connsiteX8" fmla="*/ 362745 w 934948"/>
                  <a:gd name="connsiteY8" fmla="*/ 263151 h 1027416"/>
                  <a:gd name="connsiteX9" fmla="*/ 0 w 934948"/>
                  <a:gd name="connsiteY9" fmla="*/ 246580 h 1027416"/>
                  <a:gd name="connsiteX0" fmla="*/ 0 w 934948"/>
                  <a:gd name="connsiteY0" fmla="*/ 246580 h 1027416"/>
                  <a:gd name="connsiteX1" fmla="*/ 0 w 934948"/>
                  <a:gd name="connsiteY1" fmla="*/ 246580 h 1027416"/>
                  <a:gd name="connsiteX2" fmla="*/ 934948 w 934948"/>
                  <a:gd name="connsiteY2" fmla="*/ 0 h 1027416"/>
                  <a:gd name="connsiteX3" fmla="*/ 575353 w 934948"/>
                  <a:gd name="connsiteY3" fmla="*/ 267128 h 1027416"/>
                  <a:gd name="connsiteX4" fmla="*/ 770562 w 934948"/>
                  <a:gd name="connsiteY4" fmla="*/ 945223 h 1027416"/>
                  <a:gd name="connsiteX5" fmla="*/ 472611 w 934948"/>
                  <a:gd name="connsiteY5" fmla="*/ 462337 h 1027416"/>
                  <a:gd name="connsiteX6" fmla="*/ 256854 w 934948"/>
                  <a:gd name="connsiteY6" fmla="*/ 1027416 h 1027416"/>
                  <a:gd name="connsiteX7" fmla="*/ 362745 w 934948"/>
                  <a:gd name="connsiteY7" fmla="*/ 263151 h 1027416"/>
                  <a:gd name="connsiteX8" fmla="*/ 0 w 934948"/>
                  <a:gd name="connsiteY8" fmla="*/ 246580 h 1027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4948" h="1027416">
                    <a:moveTo>
                      <a:pt x="0" y="246580"/>
                    </a:moveTo>
                    <a:lnTo>
                      <a:pt x="0" y="246580"/>
                    </a:lnTo>
                    <a:lnTo>
                      <a:pt x="934948" y="0"/>
                    </a:lnTo>
                    <a:lnTo>
                      <a:pt x="575353" y="267128"/>
                    </a:lnTo>
                    <a:lnTo>
                      <a:pt x="770562" y="945223"/>
                    </a:lnTo>
                    <a:lnTo>
                      <a:pt x="472611" y="462337"/>
                    </a:lnTo>
                    <a:lnTo>
                      <a:pt x="256854" y="1027416"/>
                    </a:lnTo>
                    <a:lnTo>
                      <a:pt x="362745" y="263151"/>
                    </a:lnTo>
                    <a:lnTo>
                      <a:pt x="0" y="24658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72" name="Right Arrow 71">
              <a:extLst>
                <a:ext uri="{FF2B5EF4-FFF2-40B4-BE49-F238E27FC236}">
                  <a16:creationId xmlns:a16="http://schemas.microsoft.com/office/drawing/2014/main" id="{94F5E4CD-351D-0E43-BF6A-CA0EFB3F5DB3}"/>
                </a:ext>
              </a:extLst>
            </p:cNvPr>
            <p:cNvSpPr/>
            <p:nvPr/>
          </p:nvSpPr>
          <p:spPr>
            <a:xfrm rot="16200000">
              <a:off x="5470395" y="5151275"/>
              <a:ext cx="468624" cy="183138"/>
            </a:xfrm>
            <a:prstGeom prst="rightArrow">
              <a:avLst>
                <a:gd name="adj1" fmla="val 35734"/>
                <a:gd name="adj2" fmla="val 8804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EDFF79B3-2324-8647-9B58-7665AB82F251}"/>
                </a:ext>
              </a:extLst>
            </p:cNvPr>
            <p:cNvGrpSpPr/>
            <p:nvPr/>
          </p:nvGrpSpPr>
          <p:grpSpPr>
            <a:xfrm flipH="1">
              <a:off x="6018949" y="5533074"/>
              <a:ext cx="428403" cy="550592"/>
              <a:chOff x="7037798" y="4540442"/>
              <a:chExt cx="934948" cy="1201616"/>
            </a:xfrm>
            <a:solidFill>
              <a:srgbClr val="0070C0"/>
            </a:solidFill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52816DE8-A7BF-9240-A083-6BA751F83F5C}"/>
                  </a:ext>
                </a:extLst>
              </p:cNvPr>
              <p:cNvSpPr/>
              <p:nvPr/>
            </p:nvSpPr>
            <p:spPr>
              <a:xfrm>
                <a:off x="7321216" y="4540442"/>
                <a:ext cx="267489" cy="26748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CC86F598-F407-CA4D-886F-7E57CA45097F}"/>
                  </a:ext>
                </a:extLst>
              </p:cNvPr>
              <p:cNvSpPr/>
              <p:nvPr/>
            </p:nvSpPr>
            <p:spPr>
              <a:xfrm>
                <a:off x="7037798" y="4714642"/>
                <a:ext cx="934948" cy="1027416"/>
              </a:xfrm>
              <a:custGeom>
                <a:avLst/>
                <a:gdLst>
                  <a:gd name="connsiteX0" fmla="*/ 0 w 934948"/>
                  <a:gd name="connsiteY0" fmla="*/ 246580 h 1027416"/>
                  <a:gd name="connsiteX1" fmla="*/ 0 w 934948"/>
                  <a:gd name="connsiteY1" fmla="*/ 246580 h 1027416"/>
                  <a:gd name="connsiteX2" fmla="*/ 102742 w 934948"/>
                  <a:gd name="connsiteY2" fmla="*/ 205484 h 1027416"/>
                  <a:gd name="connsiteX3" fmla="*/ 934948 w 934948"/>
                  <a:gd name="connsiteY3" fmla="*/ 0 h 1027416"/>
                  <a:gd name="connsiteX4" fmla="*/ 575353 w 934948"/>
                  <a:gd name="connsiteY4" fmla="*/ 267128 h 1027416"/>
                  <a:gd name="connsiteX5" fmla="*/ 770562 w 934948"/>
                  <a:gd name="connsiteY5" fmla="*/ 945223 h 1027416"/>
                  <a:gd name="connsiteX6" fmla="*/ 472611 w 934948"/>
                  <a:gd name="connsiteY6" fmla="*/ 462337 h 1027416"/>
                  <a:gd name="connsiteX7" fmla="*/ 256854 w 934948"/>
                  <a:gd name="connsiteY7" fmla="*/ 1027416 h 1027416"/>
                  <a:gd name="connsiteX8" fmla="*/ 380144 w 934948"/>
                  <a:gd name="connsiteY8" fmla="*/ 297951 h 1027416"/>
                  <a:gd name="connsiteX9" fmla="*/ 0 w 934948"/>
                  <a:gd name="connsiteY9" fmla="*/ 246580 h 1027416"/>
                  <a:gd name="connsiteX0" fmla="*/ 0 w 934948"/>
                  <a:gd name="connsiteY0" fmla="*/ 246580 h 1027416"/>
                  <a:gd name="connsiteX1" fmla="*/ 0 w 934948"/>
                  <a:gd name="connsiteY1" fmla="*/ 246580 h 1027416"/>
                  <a:gd name="connsiteX2" fmla="*/ 102742 w 934948"/>
                  <a:gd name="connsiteY2" fmla="*/ 205484 h 1027416"/>
                  <a:gd name="connsiteX3" fmla="*/ 934948 w 934948"/>
                  <a:gd name="connsiteY3" fmla="*/ 0 h 1027416"/>
                  <a:gd name="connsiteX4" fmla="*/ 575353 w 934948"/>
                  <a:gd name="connsiteY4" fmla="*/ 267128 h 1027416"/>
                  <a:gd name="connsiteX5" fmla="*/ 770562 w 934948"/>
                  <a:gd name="connsiteY5" fmla="*/ 945223 h 1027416"/>
                  <a:gd name="connsiteX6" fmla="*/ 472611 w 934948"/>
                  <a:gd name="connsiteY6" fmla="*/ 462337 h 1027416"/>
                  <a:gd name="connsiteX7" fmla="*/ 256854 w 934948"/>
                  <a:gd name="connsiteY7" fmla="*/ 1027416 h 1027416"/>
                  <a:gd name="connsiteX8" fmla="*/ 362745 w 934948"/>
                  <a:gd name="connsiteY8" fmla="*/ 263151 h 1027416"/>
                  <a:gd name="connsiteX9" fmla="*/ 0 w 934948"/>
                  <a:gd name="connsiteY9" fmla="*/ 246580 h 1027416"/>
                  <a:gd name="connsiteX0" fmla="*/ 0 w 934948"/>
                  <a:gd name="connsiteY0" fmla="*/ 246580 h 1027416"/>
                  <a:gd name="connsiteX1" fmla="*/ 0 w 934948"/>
                  <a:gd name="connsiteY1" fmla="*/ 246580 h 1027416"/>
                  <a:gd name="connsiteX2" fmla="*/ 934948 w 934948"/>
                  <a:gd name="connsiteY2" fmla="*/ 0 h 1027416"/>
                  <a:gd name="connsiteX3" fmla="*/ 575353 w 934948"/>
                  <a:gd name="connsiteY3" fmla="*/ 267128 h 1027416"/>
                  <a:gd name="connsiteX4" fmla="*/ 770562 w 934948"/>
                  <a:gd name="connsiteY4" fmla="*/ 945223 h 1027416"/>
                  <a:gd name="connsiteX5" fmla="*/ 472611 w 934948"/>
                  <a:gd name="connsiteY5" fmla="*/ 462337 h 1027416"/>
                  <a:gd name="connsiteX6" fmla="*/ 256854 w 934948"/>
                  <a:gd name="connsiteY6" fmla="*/ 1027416 h 1027416"/>
                  <a:gd name="connsiteX7" fmla="*/ 362745 w 934948"/>
                  <a:gd name="connsiteY7" fmla="*/ 263151 h 1027416"/>
                  <a:gd name="connsiteX8" fmla="*/ 0 w 934948"/>
                  <a:gd name="connsiteY8" fmla="*/ 246580 h 1027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4948" h="1027416">
                    <a:moveTo>
                      <a:pt x="0" y="246580"/>
                    </a:moveTo>
                    <a:lnTo>
                      <a:pt x="0" y="246580"/>
                    </a:lnTo>
                    <a:lnTo>
                      <a:pt x="934948" y="0"/>
                    </a:lnTo>
                    <a:lnTo>
                      <a:pt x="575353" y="267128"/>
                    </a:lnTo>
                    <a:lnTo>
                      <a:pt x="770562" y="945223"/>
                    </a:lnTo>
                    <a:lnTo>
                      <a:pt x="472611" y="462337"/>
                    </a:lnTo>
                    <a:lnTo>
                      <a:pt x="256854" y="1027416"/>
                    </a:lnTo>
                    <a:lnTo>
                      <a:pt x="362745" y="263151"/>
                    </a:lnTo>
                    <a:lnTo>
                      <a:pt x="0" y="24658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76" name="Right Arrow 75">
              <a:extLst>
                <a:ext uri="{FF2B5EF4-FFF2-40B4-BE49-F238E27FC236}">
                  <a16:creationId xmlns:a16="http://schemas.microsoft.com/office/drawing/2014/main" id="{3ACFB888-2F3E-004A-A3FC-5D5F20EA45B9}"/>
                </a:ext>
              </a:extLst>
            </p:cNvPr>
            <p:cNvSpPr/>
            <p:nvPr/>
          </p:nvSpPr>
          <p:spPr>
            <a:xfrm rot="16200000">
              <a:off x="5998839" y="5146022"/>
              <a:ext cx="468624" cy="183138"/>
            </a:xfrm>
            <a:prstGeom prst="rightArrow">
              <a:avLst>
                <a:gd name="adj1" fmla="val 35734"/>
                <a:gd name="adj2" fmla="val 8804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172AF9F-A0A4-C044-B397-C5FA0EA422A2}"/>
                </a:ext>
              </a:extLst>
            </p:cNvPr>
            <p:cNvSpPr/>
            <p:nvPr/>
          </p:nvSpPr>
          <p:spPr>
            <a:xfrm>
              <a:off x="4871565" y="6072735"/>
              <a:ext cx="56323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70C0"/>
                  </a:solidFill>
                </a:rPr>
                <a:t>Men’s</a:t>
              </a:r>
              <a:endParaRPr lang="en-US" sz="1400" dirty="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E56E099-E9FF-4446-87DA-789C8D518FE0}"/>
                </a:ext>
              </a:extLst>
            </p:cNvPr>
            <p:cNvSpPr/>
            <p:nvPr/>
          </p:nvSpPr>
          <p:spPr>
            <a:xfrm>
              <a:off x="5349960" y="6080902"/>
              <a:ext cx="76674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70C0"/>
                  </a:solidFill>
                </a:rPr>
                <a:t>Women’s</a:t>
              </a:r>
              <a:endParaRPr lang="en-US" sz="1400" dirty="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F27FABB-C384-7E48-B10B-14D0C5FE5AF8}"/>
                </a:ext>
              </a:extLst>
            </p:cNvPr>
            <p:cNvSpPr/>
            <p:nvPr/>
          </p:nvSpPr>
          <p:spPr>
            <a:xfrm>
              <a:off x="6054170" y="6072735"/>
              <a:ext cx="54188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70C0"/>
                  </a:solidFill>
                </a:rPr>
                <a:t>Youth</a:t>
              </a:r>
              <a:endParaRPr lang="en-US" sz="14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EF1895C-D65D-234E-B297-D835CC2E27B6}"/>
              </a:ext>
            </a:extLst>
          </p:cNvPr>
          <p:cNvGrpSpPr/>
          <p:nvPr/>
        </p:nvGrpSpPr>
        <p:grpSpPr>
          <a:xfrm>
            <a:off x="6293562" y="2603892"/>
            <a:ext cx="2469598" cy="2248700"/>
            <a:chOff x="6293562" y="2603892"/>
            <a:chExt cx="2469598" cy="224870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05C2296-8652-1141-9D8A-A729A37286F8}"/>
                </a:ext>
              </a:extLst>
            </p:cNvPr>
            <p:cNvGrpSpPr/>
            <p:nvPr/>
          </p:nvGrpSpPr>
          <p:grpSpPr>
            <a:xfrm flipH="1">
              <a:off x="6969760" y="2924644"/>
              <a:ext cx="428403" cy="550592"/>
              <a:chOff x="7037798" y="4540442"/>
              <a:chExt cx="934948" cy="1201616"/>
            </a:xfrm>
            <a:solidFill>
              <a:srgbClr val="0070C0"/>
            </a:solidFill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21CB26F-287F-3B4B-9E36-57C2B6DB4E9F}"/>
                  </a:ext>
                </a:extLst>
              </p:cNvPr>
              <p:cNvSpPr/>
              <p:nvPr/>
            </p:nvSpPr>
            <p:spPr>
              <a:xfrm>
                <a:off x="7321216" y="4540442"/>
                <a:ext cx="267489" cy="26748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85813AB8-E7AF-FA44-9A74-9876A878F026}"/>
                  </a:ext>
                </a:extLst>
              </p:cNvPr>
              <p:cNvSpPr/>
              <p:nvPr/>
            </p:nvSpPr>
            <p:spPr>
              <a:xfrm>
                <a:off x="7037798" y="4714642"/>
                <a:ext cx="934948" cy="1027416"/>
              </a:xfrm>
              <a:custGeom>
                <a:avLst/>
                <a:gdLst>
                  <a:gd name="connsiteX0" fmla="*/ 0 w 934948"/>
                  <a:gd name="connsiteY0" fmla="*/ 246580 h 1027416"/>
                  <a:gd name="connsiteX1" fmla="*/ 0 w 934948"/>
                  <a:gd name="connsiteY1" fmla="*/ 246580 h 1027416"/>
                  <a:gd name="connsiteX2" fmla="*/ 102742 w 934948"/>
                  <a:gd name="connsiteY2" fmla="*/ 205484 h 1027416"/>
                  <a:gd name="connsiteX3" fmla="*/ 934948 w 934948"/>
                  <a:gd name="connsiteY3" fmla="*/ 0 h 1027416"/>
                  <a:gd name="connsiteX4" fmla="*/ 575353 w 934948"/>
                  <a:gd name="connsiteY4" fmla="*/ 267128 h 1027416"/>
                  <a:gd name="connsiteX5" fmla="*/ 770562 w 934948"/>
                  <a:gd name="connsiteY5" fmla="*/ 945223 h 1027416"/>
                  <a:gd name="connsiteX6" fmla="*/ 472611 w 934948"/>
                  <a:gd name="connsiteY6" fmla="*/ 462337 h 1027416"/>
                  <a:gd name="connsiteX7" fmla="*/ 256854 w 934948"/>
                  <a:gd name="connsiteY7" fmla="*/ 1027416 h 1027416"/>
                  <a:gd name="connsiteX8" fmla="*/ 380144 w 934948"/>
                  <a:gd name="connsiteY8" fmla="*/ 297951 h 1027416"/>
                  <a:gd name="connsiteX9" fmla="*/ 0 w 934948"/>
                  <a:gd name="connsiteY9" fmla="*/ 246580 h 1027416"/>
                  <a:gd name="connsiteX0" fmla="*/ 0 w 934948"/>
                  <a:gd name="connsiteY0" fmla="*/ 246580 h 1027416"/>
                  <a:gd name="connsiteX1" fmla="*/ 0 w 934948"/>
                  <a:gd name="connsiteY1" fmla="*/ 246580 h 1027416"/>
                  <a:gd name="connsiteX2" fmla="*/ 102742 w 934948"/>
                  <a:gd name="connsiteY2" fmla="*/ 205484 h 1027416"/>
                  <a:gd name="connsiteX3" fmla="*/ 934948 w 934948"/>
                  <a:gd name="connsiteY3" fmla="*/ 0 h 1027416"/>
                  <a:gd name="connsiteX4" fmla="*/ 575353 w 934948"/>
                  <a:gd name="connsiteY4" fmla="*/ 267128 h 1027416"/>
                  <a:gd name="connsiteX5" fmla="*/ 770562 w 934948"/>
                  <a:gd name="connsiteY5" fmla="*/ 945223 h 1027416"/>
                  <a:gd name="connsiteX6" fmla="*/ 472611 w 934948"/>
                  <a:gd name="connsiteY6" fmla="*/ 462337 h 1027416"/>
                  <a:gd name="connsiteX7" fmla="*/ 256854 w 934948"/>
                  <a:gd name="connsiteY7" fmla="*/ 1027416 h 1027416"/>
                  <a:gd name="connsiteX8" fmla="*/ 362745 w 934948"/>
                  <a:gd name="connsiteY8" fmla="*/ 263151 h 1027416"/>
                  <a:gd name="connsiteX9" fmla="*/ 0 w 934948"/>
                  <a:gd name="connsiteY9" fmla="*/ 246580 h 1027416"/>
                  <a:gd name="connsiteX0" fmla="*/ 0 w 934948"/>
                  <a:gd name="connsiteY0" fmla="*/ 246580 h 1027416"/>
                  <a:gd name="connsiteX1" fmla="*/ 0 w 934948"/>
                  <a:gd name="connsiteY1" fmla="*/ 246580 h 1027416"/>
                  <a:gd name="connsiteX2" fmla="*/ 934948 w 934948"/>
                  <a:gd name="connsiteY2" fmla="*/ 0 h 1027416"/>
                  <a:gd name="connsiteX3" fmla="*/ 575353 w 934948"/>
                  <a:gd name="connsiteY3" fmla="*/ 267128 h 1027416"/>
                  <a:gd name="connsiteX4" fmla="*/ 770562 w 934948"/>
                  <a:gd name="connsiteY4" fmla="*/ 945223 h 1027416"/>
                  <a:gd name="connsiteX5" fmla="*/ 472611 w 934948"/>
                  <a:gd name="connsiteY5" fmla="*/ 462337 h 1027416"/>
                  <a:gd name="connsiteX6" fmla="*/ 256854 w 934948"/>
                  <a:gd name="connsiteY6" fmla="*/ 1027416 h 1027416"/>
                  <a:gd name="connsiteX7" fmla="*/ 362745 w 934948"/>
                  <a:gd name="connsiteY7" fmla="*/ 263151 h 1027416"/>
                  <a:gd name="connsiteX8" fmla="*/ 0 w 934948"/>
                  <a:gd name="connsiteY8" fmla="*/ 246580 h 1027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4948" h="1027416">
                    <a:moveTo>
                      <a:pt x="0" y="246580"/>
                    </a:moveTo>
                    <a:lnTo>
                      <a:pt x="0" y="246580"/>
                    </a:lnTo>
                    <a:lnTo>
                      <a:pt x="934948" y="0"/>
                    </a:lnTo>
                    <a:lnTo>
                      <a:pt x="575353" y="267128"/>
                    </a:lnTo>
                    <a:lnTo>
                      <a:pt x="770562" y="945223"/>
                    </a:lnTo>
                    <a:lnTo>
                      <a:pt x="472611" y="462337"/>
                    </a:lnTo>
                    <a:lnTo>
                      <a:pt x="256854" y="1027416"/>
                    </a:lnTo>
                    <a:lnTo>
                      <a:pt x="362745" y="263151"/>
                    </a:lnTo>
                    <a:lnTo>
                      <a:pt x="0" y="24658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D8BC978-48C6-E54B-96EA-B1A98B5D119D}"/>
                </a:ext>
              </a:extLst>
            </p:cNvPr>
            <p:cNvSpPr txBox="1"/>
            <p:nvPr/>
          </p:nvSpPr>
          <p:spPr>
            <a:xfrm>
              <a:off x="6786256" y="2603892"/>
              <a:ext cx="1510613" cy="285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 b="1" dirty="0">
                  <a:solidFill>
                    <a:srgbClr val="0070C0"/>
                  </a:solidFill>
                </a:rPr>
                <a:t>Church Staff</a:t>
              </a: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6DB3633-957E-F44C-A758-7A618A1E50AC}"/>
                </a:ext>
              </a:extLst>
            </p:cNvPr>
            <p:cNvGrpSpPr/>
            <p:nvPr/>
          </p:nvGrpSpPr>
          <p:grpSpPr>
            <a:xfrm flipH="1">
              <a:off x="6929982" y="3660465"/>
              <a:ext cx="428403" cy="550592"/>
              <a:chOff x="7037798" y="4540442"/>
              <a:chExt cx="934948" cy="1201616"/>
            </a:xfrm>
            <a:solidFill>
              <a:srgbClr val="0070C0"/>
            </a:solidFill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306E5FAC-F42E-6E46-8065-C91E1AA2523F}"/>
                  </a:ext>
                </a:extLst>
              </p:cNvPr>
              <p:cNvSpPr/>
              <p:nvPr/>
            </p:nvSpPr>
            <p:spPr>
              <a:xfrm>
                <a:off x="7321216" y="4540442"/>
                <a:ext cx="267489" cy="26748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3DEF3BA4-DCED-5E47-A741-CBF8375D8B1B}"/>
                  </a:ext>
                </a:extLst>
              </p:cNvPr>
              <p:cNvSpPr/>
              <p:nvPr/>
            </p:nvSpPr>
            <p:spPr>
              <a:xfrm>
                <a:off x="7037798" y="4714642"/>
                <a:ext cx="934948" cy="1027416"/>
              </a:xfrm>
              <a:custGeom>
                <a:avLst/>
                <a:gdLst>
                  <a:gd name="connsiteX0" fmla="*/ 0 w 934948"/>
                  <a:gd name="connsiteY0" fmla="*/ 246580 h 1027416"/>
                  <a:gd name="connsiteX1" fmla="*/ 0 w 934948"/>
                  <a:gd name="connsiteY1" fmla="*/ 246580 h 1027416"/>
                  <a:gd name="connsiteX2" fmla="*/ 102742 w 934948"/>
                  <a:gd name="connsiteY2" fmla="*/ 205484 h 1027416"/>
                  <a:gd name="connsiteX3" fmla="*/ 934948 w 934948"/>
                  <a:gd name="connsiteY3" fmla="*/ 0 h 1027416"/>
                  <a:gd name="connsiteX4" fmla="*/ 575353 w 934948"/>
                  <a:gd name="connsiteY4" fmla="*/ 267128 h 1027416"/>
                  <a:gd name="connsiteX5" fmla="*/ 770562 w 934948"/>
                  <a:gd name="connsiteY5" fmla="*/ 945223 h 1027416"/>
                  <a:gd name="connsiteX6" fmla="*/ 472611 w 934948"/>
                  <a:gd name="connsiteY6" fmla="*/ 462337 h 1027416"/>
                  <a:gd name="connsiteX7" fmla="*/ 256854 w 934948"/>
                  <a:gd name="connsiteY7" fmla="*/ 1027416 h 1027416"/>
                  <a:gd name="connsiteX8" fmla="*/ 380144 w 934948"/>
                  <a:gd name="connsiteY8" fmla="*/ 297951 h 1027416"/>
                  <a:gd name="connsiteX9" fmla="*/ 0 w 934948"/>
                  <a:gd name="connsiteY9" fmla="*/ 246580 h 1027416"/>
                  <a:gd name="connsiteX0" fmla="*/ 0 w 934948"/>
                  <a:gd name="connsiteY0" fmla="*/ 246580 h 1027416"/>
                  <a:gd name="connsiteX1" fmla="*/ 0 w 934948"/>
                  <a:gd name="connsiteY1" fmla="*/ 246580 h 1027416"/>
                  <a:gd name="connsiteX2" fmla="*/ 102742 w 934948"/>
                  <a:gd name="connsiteY2" fmla="*/ 205484 h 1027416"/>
                  <a:gd name="connsiteX3" fmla="*/ 934948 w 934948"/>
                  <a:gd name="connsiteY3" fmla="*/ 0 h 1027416"/>
                  <a:gd name="connsiteX4" fmla="*/ 575353 w 934948"/>
                  <a:gd name="connsiteY4" fmla="*/ 267128 h 1027416"/>
                  <a:gd name="connsiteX5" fmla="*/ 770562 w 934948"/>
                  <a:gd name="connsiteY5" fmla="*/ 945223 h 1027416"/>
                  <a:gd name="connsiteX6" fmla="*/ 472611 w 934948"/>
                  <a:gd name="connsiteY6" fmla="*/ 462337 h 1027416"/>
                  <a:gd name="connsiteX7" fmla="*/ 256854 w 934948"/>
                  <a:gd name="connsiteY7" fmla="*/ 1027416 h 1027416"/>
                  <a:gd name="connsiteX8" fmla="*/ 362745 w 934948"/>
                  <a:gd name="connsiteY8" fmla="*/ 263151 h 1027416"/>
                  <a:gd name="connsiteX9" fmla="*/ 0 w 934948"/>
                  <a:gd name="connsiteY9" fmla="*/ 246580 h 1027416"/>
                  <a:gd name="connsiteX0" fmla="*/ 0 w 934948"/>
                  <a:gd name="connsiteY0" fmla="*/ 246580 h 1027416"/>
                  <a:gd name="connsiteX1" fmla="*/ 0 w 934948"/>
                  <a:gd name="connsiteY1" fmla="*/ 246580 h 1027416"/>
                  <a:gd name="connsiteX2" fmla="*/ 934948 w 934948"/>
                  <a:gd name="connsiteY2" fmla="*/ 0 h 1027416"/>
                  <a:gd name="connsiteX3" fmla="*/ 575353 w 934948"/>
                  <a:gd name="connsiteY3" fmla="*/ 267128 h 1027416"/>
                  <a:gd name="connsiteX4" fmla="*/ 770562 w 934948"/>
                  <a:gd name="connsiteY4" fmla="*/ 945223 h 1027416"/>
                  <a:gd name="connsiteX5" fmla="*/ 472611 w 934948"/>
                  <a:gd name="connsiteY5" fmla="*/ 462337 h 1027416"/>
                  <a:gd name="connsiteX6" fmla="*/ 256854 w 934948"/>
                  <a:gd name="connsiteY6" fmla="*/ 1027416 h 1027416"/>
                  <a:gd name="connsiteX7" fmla="*/ 362745 w 934948"/>
                  <a:gd name="connsiteY7" fmla="*/ 263151 h 1027416"/>
                  <a:gd name="connsiteX8" fmla="*/ 0 w 934948"/>
                  <a:gd name="connsiteY8" fmla="*/ 246580 h 1027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4948" h="1027416">
                    <a:moveTo>
                      <a:pt x="0" y="246580"/>
                    </a:moveTo>
                    <a:lnTo>
                      <a:pt x="0" y="246580"/>
                    </a:lnTo>
                    <a:lnTo>
                      <a:pt x="934948" y="0"/>
                    </a:lnTo>
                    <a:lnTo>
                      <a:pt x="575353" y="267128"/>
                    </a:lnTo>
                    <a:lnTo>
                      <a:pt x="770562" y="945223"/>
                    </a:lnTo>
                    <a:lnTo>
                      <a:pt x="472611" y="462337"/>
                    </a:lnTo>
                    <a:lnTo>
                      <a:pt x="256854" y="1027416"/>
                    </a:lnTo>
                    <a:lnTo>
                      <a:pt x="362745" y="263151"/>
                    </a:lnTo>
                    <a:lnTo>
                      <a:pt x="0" y="24658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7EFA44F-8319-F341-A745-8A2F460D4991}"/>
                </a:ext>
              </a:extLst>
            </p:cNvPr>
            <p:cNvGrpSpPr/>
            <p:nvPr/>
          </p:nvGrpSpPr>
          <p:grpSpPr>
            <a:xfrm flipH="1">
              <a:off x="6948707" y="4302000"/>
              <a:ext cx="428403" cy="550592"/>
              <a:chOff x="7037798" y="4540442"/>
              <a:chExt cx="934948" cy="1201616"/>
            </a:xfrm>
            <a:solidFill>
              <a:srgbClr val="0070C0"/>
            </a:solidFill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7D4ED900-9B5E-7740-A684-171781AF05D2}"/>
                  </a:ext>
                </a:extLst>
              </p:cNvPr>
              <p:cNvSpPr/>
              <p:nvPr/>
            </p:nvSpPr>
            <p:spPr>
              <a:xfrm>
                <a:off x="7321216" y="4540442"/>
                <a:ext cx="267489" cy="26748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2B0477DE-AF14-E048-9C47-96ECA0B35633}"/>
                  </a:ext>
                </a:extLst>
              </p:cNvPr>
              <p:cNvSpPr/>
              <p:nvPr/>
            </p:nvSpPr>
            <p:spPr>
              <a:xfrm>
                <a:off x="7037798" y="4714642"/>
                <a:ext cx="934948" cy="1027416"/>
              </a:xfrm>
              <a:custGeom>
                <a:avLst/>
                <a:gdLst>
                  <a:gd name="connsiteX0" fmla="*/ 0 w 934948"/>
                  <a:gd name="connsiteY0" fmla="*/ 246580 h 1027416"/>
                  <a:gd name="connsiteX1" fmla="*/ 0 w 934948"/>
                  <a:gd name="connsiteY1" fmla="*/ 246580 h 1027416"/>
                  <a:gd name="connsiteX2" fmla="*/ 102742 w 934948"/>
                  <a:gd name="connsiteY2" fmla="*/ 205484 h 1027416"/>
                  <a:gd name="connsiteX3" fmla="*/ 934948 w 934948"/>
                  <a:gd name="connsiteY3" fmla="*/ 0 h 1027416"/>
                  <a:gd name="connsiteX4" fmla="*/ 575353 w 934948"/>
                  <a:gd name="connsiteY4" fmla="*/ 267128 h 1027416"/>
                  <a:gd name="connsiteX5" fmla="*/ 770562 w 934948"/>
                  <a:gd name="connsiteY5" fmla="*/ 945223 h 1027416"/>
                  <a:gd name="connsiteX6" fmla="*/ 472611 w 934948"/>
                  <a:gd name="connsiteY6" fmla="*/ 462337 h 1027416"/>
                  <a:gd name="connsiteX7" fmla="*/ 256854 w 934948"/>
                  <a:gd name="connsiteY7" fmla="*/ 1027416 h 1027416"/>
                  <a:gd name="connsiteX8" fmla="*/ 380144 w 934948"/>
                  <a:gd name="connsiteY8" fmla="*/ 297951 h 1027416"/>
                  <a:gd name="connsiteX9" fmla="*/ 0 w 934948"/>
                  <a:gd name="connsiteY9" fmla="*/ 246580 h 1027416"/>
                  <a:gd name="connsiteX0" fmla="*/ 0 w 934948"/>
                  <a:gd name="connsiteY0" fmla="*/ 246580 h 1027416"/>
                  <a:gd name="connsiteX1" fmla="*/ 0 w 934948"/>
                  <a:gd name="connsiteY1" fmla="*/ 246580 h 1027416"/>
                  <a:gd name="connsiteX2" fmla="*/ 102742 w 934948"/>
                  <a:gd name="connsiteY2" fmla="*/ 205484 h 1027416"/>
                  <a:gd name="connsiteX3" fmla="*/ 934948 w 934948"/>
                  <a:gd name="connsiteY3" fmla="*/ 0 h 1027416"/>
                  <a:gd name="connsiteX4" fmla="*/ 575353 w 934948"/>
                  <a:gd name="connsiteY4" fmla="*/ 267128 h 1027416"/>
                  <a:gd name="connsiteX5" fmla="*/ 770562 w 934948"/>
                  <a:gd name="connsiteY5" fmla="*/ 945223 h 1027416"/>
                  <a:gd name="connsiteX6" fmla="*/ 472611 w 934948"/>
                  <a:gd name="connsiteY6" fmla="*/ 462337 h 1027416"/>
                  <a:gd name="connsiteX7" fmla="*/ 256854 w 934948"/>
                  <a:gd name="connsiteY7" fmla="*/ 1027416 h 1027416"/>
                  <a:gd name="connsiteX8" fmla="*/ 362745 w 934948"/>
                  <a:gd name="connsiteY8" fmla="*/ 263151 h 1027416"/>
                  <a:gd name="connsiteX9" fmla="*/ 0 w 934948"/>
                  <a:gd name="connsiteY9" fmla="*/ 246580 h 1027416"/>
                  <a:gd name="connsiteX0" fmla="*/ 0 w 934948"/>
                  <a:gd name="connsiteY0" fmla="*/ 246580 h 1027416"/>
                  <a:gd name="connsiteX1" fmla="*/ 0 w 934948"/>
                  <a:gd name="connsiteY1" fmla="*/ 246580 h 1027416"/>
                  <a:gd name="connsiteX2" fmla="*/ 934948 w 934948"/>
                  <a:gd name="connsiteY2" fmla="*/ 0 h 1027416"/>
                  <a:gd name="connsiteX3" fmla="*/ 575353 w 934948"/>
                  <a:gd name="connsiteY3" fmla="*/ 267128 h 1027416"/>
                  <a:gd name="connsiteX4" fmla="*/ 770562 w 934948"/>
                  <a:gd name="connsiteY4" fmla="*/ 945223 h 1027416"/>
                  <a:gd name="connsiteX5" fmla="*/ 472611 w 934948"/>
                  <a:gd name="connsiteY5" fmla="*/ 462337 h 1027416"/>
                  <a:gd name="connsiteX6" fmla="*/ 256854 w 934948"/>
                  <a:gd name="connsiteY6" fmla="*/ 1027416 h 1027416"/>
                  <a:gd name="connsiteX7" fmla="*/ 362745 w 934948"/>
                  <a:gd name="connsiteY7" fmla="*/ 263151 h 1027416"/>
                  <a:gd name="connsiteX8" fmla="*/ 0 w 934948"/>
                  <a:gd name="connsiteY8" fmla="*/ 246580 h 1027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4948" h="1027416">
                    <a:moveTo>
                      <a:pt x="0" y="246580"/>
                    </a:moveTo>
                    <a:lnTo>
                      <a:pt x="0" y="246580"/>
                    </a:lnTo>
                    <a:lnTo>
                      <a:pt x="934948" y="0"/>
                    </a:lnTo>
                    <a:lnTo>
                      <a:pt x="575353" y="267128"/>
                    </a:lnTo>
                    <a:lnTo>
                      <a:pt x="770562" y="945223"/>
                    </a:lnTo>
                    <a:lnTo>
                      <a:pt x="472611" y="462337"/>
                    </a:lnTo>
                    <a:lnTo>
                      <a:pt x="256854" y="1027416"/>
                    </a:lnTo>
                    <a:lnTo>
                      <a:pt x="362745" y="263151"/>
                    </a:lnTo>
                    <a:lnTo>
                      <a:pt x="0" y="24658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84" name="Right Arrow 83">
              <a:extLst>
                <a:ext uri="{FF2B5EF4-FFF2-40B4-BE49-F238E27FC236}">
                  <a16:creationId xmlns:a16="http://schemas.microsoft.com/office/drawing/2014/main" id="{61A94543-614E-ED46-AA80-A7C1E29AADCE}"/>
                </a:ext>
              </a:extLst>
            </p:cNvPr>
            <p:cNvSpPr/>
            <p:nvPr/>
          </p:nvSpPr>
          <p:spPr>
            <a:xfrm rot="10800000">
              <a:off x="6315253" y="3064693"/>
              <a:ext cx="597873" cy="183138"/>
            </a:xfrm>
            <a:prstGeom prst="rightArrow">
              <a:avLst>
                <a:gd name="adj1" fmla="val 35734"/>
                <a:gd name="adj2" fmla="val 8804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ight Arrow 84">
              <a:extLst>
                <a:ext uri="{FF2B5EF4-FFF2-40B4-BE49-F238E27FC236}">
                  <a16:creationId xmlns:a16="http://schemas.microsoft.com/office/drawing/2014/main" id="{3658170D-5560-5245-8424-0520B688AEF0}"/>
                </a:ext>
              </a:extLst>
            </p:cNvPr>
            <p:cNvSpPr/>
            <p:nvPr/>
          </p:nvSpPr>
          <p:spPr>
            <a:xfrm rot="10800000">
              <a:off x="6322536" y="3785534"/>
              <a:ext cx="597873" cy="183138"/>
            </a:xfrm>
            <a:prstGeom prst="rightArrow">
              <a:avLst>
                <a:gd name="adj1" fmla="val 35734"/>
                <a:gd name="adj2" fmla="val 8804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ight Arrow 85">
              <a:extLst>
                <a:ext uri="{FF2B5EF4-FFF2-40B4-BE49-F238E27FC236}">
                  <a16:creationId xmlns:a16="http://schemas.microsoft.com/office/drawing/2014/main" id="{A87E6F34-9386-E049-BF81-66A0719F6D71}"/>
                </a:ext>
              </a:extLst>
            </p:cNvPr>
            <p:cNvSpPr/>
            <p:nvPr/>
          </p:nvSpPr>
          <p:spPr>
            <a:xfrm rot="10800000">
              <a:off x="6293562" y="4464668"/>
              <a:ext cx="597873" cy="183138"/>
            </a:xfrm>
            <a:prstGeom prst="rightArrow">
              <a:avLst>
                <a:gd name="adj1" fmla="val 35734"/>
                <a:gd name="adj2" fmla="val 8804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8D72E562-474D-4147-87C8-D5061E229272}"/>
                </a:ext>
              </a:extLst>
            </p:cNvPr>
            <p:cNvSpPr/>
            <p:nvPr/>
          </p:nvSpPr>
          <p:spPr>
            <a:xfrm>
              <a:off x="7387719" y="2995985"/>
              <a:ext cx="137544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70C0"/>
                  </a:solidFill>
                </a:rPr>
                <a:t>Events Coordinator</a:t>
              </a:r>
              <a:endParaRPr lang="en-US" sz="1400" dirty="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EE3A7FCC-EDC6-914C-B7E6-D15D6FA54F7C}"/>
                </a:ext>
              </a:extLst>
            </p:cNvPr>
            <p:cNvSpPr/>
            <p:nvPr/>
          </p:nvSpPr>
          <p:spPr>
            <a:xfrm>
              <a:off x="7375171" y="4370808"/>
              <a:ext cx="66717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70C0"/>
                  </a:solidFill>
                </a:rPr>
                <a:t>Finance</a:t>
              </a:r>
              <a:endParaRPr lang="en-US" sz="1400" dirty="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7B802E62-86F7-7448-B4AF-02D72645CCCE}"/>
                </a:ext>
              </a:extLst>
            </p:cNvPr>
            <p:cNvSpPr/>
            <p:nvPr/>
          </p:nvSpPr>
          <p:spPr>
            <a:xfrm>
              <a:off x="7367958" y="3688073"/>
              <a:ext cx="103053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70C0"/>
                  </a:solidFill>
                </a:rPr>
                <a:t>Church Office</a:t>
              </a:r>
              <a:endParaRPr lang="en-US" sz="1400" dirty="0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9B2847DF-D47C-C54C-BF39-77CFDA8D6B22}"/>
              </a:ext>
            </a:extLst>
          </p:cNvPr>
          <p:cNvGrpSpPr/>
          <p:nvPr/>
        </p:nvGrpSpPr>
        <p:grpSpPr>
          <a:xfrm>
            <a:off x="2478705" y="1828801"/>
            <a:ext cx="5596734" cy="741939"/>
            <a:chOff x="2478705" y="1828801"/>
            <a:chExt cx="5596734" cy="741939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69DAD4AC-5EFF-8B44-A713-A5D8AB5FD1E8}"/>
                </a:ext>
              </a:extLst>
            </p:cNvPr>
            <p:cNvSpPr/>
            <p:nvPr/>
          </p:nvSpPr>
          <p:spPr>
            <a:xfrm>
              <a:off x="2478705" y="1828801"/>
              <a:ext cx="4188731" cy="741939"/>
            </a:xfrm>
            <a:prstGeom prst="roundRect">
              <a:avLst>
                <a:gd name="adj" fmla="val 1377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b="1" dirty="0"/>
                <a:t> Website	</a:t>
              </a:r>
              <a:r>
                <a:rPr lang="en-US" dirty="0"/>
                <a:t>www.copperhills.org</a:t>
              </a: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6568945D-6E26-D944-B19B-DBBCF93365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02105" y="1876402"/>
              <a:ext cx="1273334" cy="604724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39B7138-E416-9E4B-95F7-41B39CA3D573}"/>
              </a:ext>
            </a:extLst>
          </p:cNvPr>
          <p:cNvGrpSpPr/>
          <p:nvPr/>
        </p:nvGrpSpPr>
        <p:grpSpPr>
          <a:xfrm>
            <a:off x="3153334" y="2474004"/>
            <a:ext cx="2733904" cy="476804"/>
            <a:chOff x="3153334" y="2474004"/>
            <a:chExt cx="2733904" cy="476804"/>
          </a:xfrm>
        </p:grpSpPr>
        <p:sp>
          <p:nvSpPr>
            <p:cNvPr id="81" name="Right Arrow 80">
              <a:extLst>
                <a:ext uri="{FF2B5EF4-FFF2-40B4-BE49-F238E27FC236}">
                  <a16:creationId xmlns:a16="http://schemas.microsoft.com/office/drawing/2014/main" id="{45AADBDE-0E42-6C4B-AE58-45FDB8E8F3F3}"/>
                </a:ext>
              </a:extLst>
            </p:cNvPr>
            <p:cNvSpPr/>
            <p:nvPr/>
          </p:nvSpPr>
          <p:spPr>
            <a:xfrm rot="16200000">
              <a:off x="4298976" y="2617821"/>
              <a:ext cx="470772" cy="183138"/>
            </a:xfrm>
            <a:prstGeom prst="rightArrow">
              <a:avLst>
                <a:gd name="adj1" fmla="val 35734"/>
                <a:gd name="adj2" fmla="val 8804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ight Arrow 81">
              <a:extLst>
                <a:ext uri="{FF2B5EF4-FFF2-40B4-BE49-F238E27FC236}">
                  <a16:creationId xmlns:a16="http://schemas.microsoft.com/office/drawing/2014/main" id="{F5734173-E36C-F143-809E-18F172216A05}"/>
                </a:ext>
              </a:extLst>
            </p:cNvPr>
            <p:cNvSpPr/>
            <p:nvPr/>
          </p:nvSpPr>
          <p:spPr>
            <a:xfrm rot="16200000">
              <a:off x="5560283" y="2623853"/>
              <a:ext cx="470772" cy="183138"/>
            </a:xfrm>
            <a:prstGeom prst="rightArrow">
              <a:avLst>
                <a:gd name="adj1" fmla="val 35734"/>
                <a:gd name="adj2" fmla="val 8804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ight Arrow 89">
              <a:extLst>
                <a:ext uri="{FF2B5EF4-FFF2-40B4-BE49-F238E27FC236}">
                  <a16:creationId xmlns:a16="http://schemas.microsoft.com/office/drawing/2014/main" id="{4BC91A26-C45E-9E47-A26D-4DD9B3B4A6CA}"/>
                </a:ext>
              </a:extLst>
            </p:cNvPr>
            <p:cNvSpPr/>
            <p:nvPr/>
          </p:nvSpPr>
          <p:spPr>
            <a:xfrm rot="16200000">
              <a:off x="3009517" y="2623853"/>
              <a:ext cx="470772" cy="183138"/>
            </a:xfrm>
            <a:prstGeom prst="rightArrow">
              <a:avLst>
                <a:gd name="adj1" fmla="val 35734"/>
                <a:gd name="adj2" fmla="val 8804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75F9574D-0EA4-6E43-958E-940416BEB39D}"/>
              </a:ext>
            </a:extLst>
          </p:cNvPr>
          <p:cNvSpPr/>
          <p:nvPr/>
        </p:nvSpPr>
        <p:spPr>
          <a:xfrm rot="12600000">
            <a:off x="3458471" y="3829652"/>
            <a:ext cx="210596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7B92E09-7C3A-3D47-9F09-3FE590A0818A}"/>
              </a:ext>
            </a:extLst>
          </p:cNvPr>
          <p:cNvSpPr/>
          <p:nvPr/>
        </p:nvSpPr>
        <p:spPr>
          <a:xfrm>
            <a:off x="3701705" y="3836079"/>
            <a:ext cx="1665314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E0C9ECD-A1AE-9849-B48B-223ADEFB6CB0}"/>
              </a:ext>
            </a:extLst>
          </p:cNvPr>
          <p:cNvSpPr/>
          <p:nvPr/>
        </p:nvSpPr>
        <p:spPr>
          <a:xfrm>
            <a:off x="3987865" y="3573672"/>
            <a:ext cx="1082156" cy="560867"/>
          </a:xfrm>
          <a:prstGeom prst="roundRect">
            <a:avLst>
              <a:gd name="adj" fmla="val 619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People &amp;</a:t>
            </a:r>
            <a:br>
              <a:rPr lang="en-US" sz="1200" b="1" dirty="0">
                <a:solidFill>
                  <a:schemeClr val="tx1"/>
                </a:solidFill>
              </a:rPr>
            </a:br>
            <a:r>
              <a:rPr lang="en-US" sz="1200" b="1" dirty="0">
                <a:solidFill>
                  <a:schemeClr val="tx1"/>
                </a:solidFill>
              </a:rPr>
              <a:t>Directory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3865220-CA67-0645-9BC2-C7C16AB9215C}"/>
              </a:ext>
            </a:extLst>
          </p:cNvPr>
          <p:cNvGrpSpPr/>
          <p:nvPr/>
        </p:nvGrpSpPr>
        <p:grpSpPr>
          <a:xfrm>
            <a:off x="203001" y="2689655"/>
            <a:ext cx="2564986" cy="2238079"/>
            <a:chOff x="203001" y="2689655"/>
            <a:chExt cx="2564986" cy="223807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0BB49BE-D263-2649-88D6-4CA9B7C3C67D}"/>
                </a:ext>
              </a:extLst>
            </p:cNvPr>
            <p:cNvGrpSpPr/>
            <p:nvPr/>
          </p:nvGrpSpPr>
          <p:grpSpPr>
            <a:xfrm flipH="1">
              <a:off x="1601971" y="2910681"/>
              <a:ext cx="428403" cy="550592"/>
              <a:chOff x="7037798" y="4540442"/>
              <a:chExt cx="934948" cy="1201616"/>
            </a:xfrm>
            <a:solidFill>
              <a:srgbClr val="0070C0"/>
            </a:solidFill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57C291F7-F3D2-1642-A3BD-004214C30F32}"/>
                  </a:ext>
                </a:extLst>
              </p:cNvPr>
              <p:cNvSpPr/>
              <p:nvPr/>
            </p:nvSpPr>
            <p:spPr>
              <a:xfrm>
                <a:off x="7321216" y="4540442"/>
                <a:ext cx="267489" cy="26748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5202EF06-3042-924D-97F2-041BA56F1A31}"/>
                  </a:ext>
                </a:extLst>
              </p:cNvPr>
              <p:cNvSpPr/>
              <p:nvPr/>
            </p:nvSpPr>
            <p:spPr>
              <a:xfrm>
                <a:off x="7037798" y="4714642"/>
                <a:ext cx="934948" cy="1027416"/>
              </a:xfrm>
              <a:custGeom>
                <a:avLst/>
                <a:gdLst>
                  <a:gd name="connsiteX0" fmla="*/ 0 w 934948"/>
                  <a:gd name="connsiteY0" fmla="*/ 246580 h 1027416"/>
                  <a:gd name="connsiteX1" fmla="*/ 0 w 934948"/>
                  <a:gd name="connsiteY1" fmla="*/ 246580 h 1027416"/>
                  <a:gd name="connsiteX2" fmla="*/ 102742 w 934948"/>
                  <a:gd name="connsiteY2" fmla="*/ 205484 h 1027416"/>
                  <a:gd name="connsiteX3" fmla="*/ 934948 w 934948"/>
                  <a:gd name="connsiteY3" fmla="*/ 0 h 1027416"/>
                  <a:gd name="connsiteX4" fmla="*/ 575353 w 934948"/>
                  <a:gd name="connsiteY4" fmla="*/ 267128 h 1027416"/>
                  <a:gd name="connsiteX5" fmla="*/ 770562 w 934948"/>
                  <a:gd name="connsiteY5" fmla="*/ 945223 h 1027416"/>
                  <a:gd name="connsiteX6" fmla="*/ 472611 w 934948"/>
                  <a:gd name="connsiteY6" fmla="*/ 462337 h 1027416"/>
                  <a:gd name="connsiteX7" fmla="*/ 256854 w 934948"/>
                  <a:gd name="connsiteY7" fmla="*/ 1027416 h 1027416"/>
                  <a:gd name="connsiteX8" fmla="*/ 380144 w 934948"/>
                  <a:gd name="connsiteY8" fmla="*/ 297951 h 1027416"/>
                  <a:gd name="connsiteX9" fmla="*/ 0 w 934948"/>
                  <a:gd name="connsiteY9" fmla="*/ 246580 h 1027416"/>
                  <a:gd name="connsiteX0" fmla="*/ 0 w 934948"/>
                  <a:gd name="connsiteY0" fmla="*/ 246580 h 1027416"/>
                  <a:gd name="connsiteX1" fmla="*/ 0 w 934948"/>
                  <a:gd name="connsiteY1" fmla="*/ 246580 h 1027416"/>
                  <a:gd name="connsiteX2" fmla="*/ 102742 w 934948"/>
                  <a:gd name="connsiteY2" fmla="*/ 205484 h 1027416"/>
                  <a:gd name="connsiteX3" fmla="*/ 934948 w 934948"/>
                  <a:gd name="connsiteY3" fmla="*/ 0 h 1027416"/>
                  <a:gd name="connsiteX4" fmla="*/ 575353 w 934948"/>
                  <a:gd name="connsiteY4" fmla="*/ 267128 h 1027416"/>
                  <a:gd name="connsiteX5" fmla="*/ 770562 w 934948"/>
                  <a:gd name="connsiteY5" fmla="*/ 945223 h 1027416"/>
                  <a:gd name="connsiteX6" fmla="*/ 472611 w 934948"/>
                  <a:gd name="connsiteY6" fmla="*/ 462337 h 1027416"/>
                  <a:gd name="connsiteX7" fmla="*/ 256854 w 934948"/>
                  <a:gd name="connsiteY7" fmla="*/ 1027416 h 1027416"/>
                  <a:gd name="connsiteX8" fmla="*/ 362745 w 934948"/>
                  <a:gd name="connsiteY8" fmla="*/ 263151 h 1027416"/>
                  <a:gd name="connsiteX9" fmla="*/ 0 w 934948"/>
                  <a:gd name="connsiteY9" fmla="*/ 246580 h 1027416"/>
                  <a:gd name="connsiteX0" fmla="*/ 0 w 934948"/>
                  <a:gd name="connsiteY0" fmla="*/ 246580 h 1027416"/>
                  <a:gd name="connsiteX1" fmla="*/ 0 w 934948"/>
                  <a:gd name="connsiteY1" fmla="*/ 246580 h 1027416"/>
                  <a:gd name="connsiteX2" fmla="*/ 934948 w 934948"/>
                  <a:gd name="connsiteY2" fmla="*/ 0 h 1027416"/>
                  <a:gd name="connsiteX3" fmla="*/ 575353 w 934948"/>
                  <a:gd name="connsiteY3" fmla="*/ 267128 h 1027416"/>
                  <a:gd name="connsiteX4" fmla="*/ 770562 w 934948"/>
                  <a:gd name="connsiteY4" fmla="*/ 945223 h 1027416"/>
                  <a:gd name="connsiteX5" fmla="*/ 472611 w 934948"/>
                  <a:gd name="connsiteY5" fmla="*/ 462337 h 1027416"/>
                  <a:gd name="connsiteX6" fmla="*/ 256854 w 934948"/>
                  <a:gd name="connsiteY6" fmla="*/ 1027416 h 1027416"/>
                  <a:gd name="connsiteX7" fmla="*/ 362745 w 934948"/>
                  <a:gd name="connsiteY7" fmla="*/ 263151 h 1027416"/>
                  <a:gd name="connsiteX8" fmla="*/ 0 w 934948"/>
                  <a:gd name="connsiteY8" fmla="*/ 246580 h 1027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4948" h="1027416">
                    <a:moveTo>
                      <a:pt x="0" y="246580"/>
                    </a:moveTo>
                    <a:lnTo>
                      <a:pt x="0" y="246580"/>
                    </a:lnTo>
                    <a:lnTo>
                      <a:pt x="934948" y="0"/>
                    </a:lnTo>
                    <a:lnTo>
                      <a:pt x="575353" y="267128"/>
                    </a:lnTo>
                    <a:lnTo>
                      <a:pt x="770562" y="945223"/>
                    </a:lnTo>
                    <a:lnTo>
                      <a:pt x="472611" y="462337"/>
                    </a:lnTo>
                    <a:lnTo>
                      <a:pt x="256854" y="1027416"/>
                    </a:lnTo>
                    <a:lnTo>
                      <a:pt x="362745" y="263151"/>
                    </a:lnTo>
                    <a:lnTo>
                      <a:pt x="0" y="24658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43BA0D3-72B1-6748-BE06-B55E10644059}"/>
                </a:ext>
              </a:extLst>
            </p:cNvPr>
            <p:cNvSpPr txBox="1"/>
            <p:nvPr/>
          </p:nvSpPr>
          <p:spPr>
            <a:xfrm>
              <a:off x="216935" y="2689655"/>
              <a:ext cx="1071035" cy="469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 b="1" dirty="0">
                  <a:solidFill>
                    <a:srgbClr val="0070C0"/>
                  </a:solidFill>
                </a:rPr>
                <a:t>Church</a:t>
              </a:r>
              <a:br>
                <a:rPr lang="en-US" sz="1600" b="1" dirty="0">
                  <a:solidFill>
                    <a:srgbClr val="0070C0"/>
                  </a:solidFill>
                </a:rPr>
              </a:br>
              <a:r>
                <a:rPr lang="en-US" sz="1600" b="1" dirty="0">
                  <a:solidFill>
                    <a:srgbClr val="0070C0"/>
                  </a:solidFill>
                </a:rPr>
                <a:t>Members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4532D75D-E900-3F46-B1D8-2DDD3F34443D}"/>
                </a:ext>
              </a:extLst>
            </p:cNvPr>
            <p:cNvGrpSpPr/>
            <p:nvPr/>
          </p:nvGrpSpPr>
          <p:grpSpPr>
            <a:xfrm flipH="1">
              <a:off x="1579769" y="3617109"/>
              <a:ext cx="428403" cy="550592"/>
              <a:chOff x="7037798" y="4540442"/>
              <a:chExt cx="934948" cy="1201616"/>
            </a:xfrm>
            <a:solidFill>
              <a:srgbClr val="0070C0"/>
            </a:solidFill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68FD9C3B-42F5-A843-B9D4-586A94413766}"/>
                  </a:ext>
                </a:extLst>
              </p:cNvPr>
              <p:cNvSpPr/>
              <p:nvPr/>
            </p:nvSpPr>
            <p:spPr>
              <a:xfrm>
                <a:off x="7321216" y="4540442"/>
                <a:ext cx="267489" cy="26748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125F3950-CA19-FD48-A690-6C75A912190C}"/>
                  </a:ext>
                </a:extLst>
              </p:cNvPr>
              <p:cNvSpPr/>
              <p:nvPr/>
            </p:nvSpPr>
            <p:spPr>
              <a:xfrm>
                <a:off x="7037798" y="4714642"/>
                <a:ext cx="934948" cy="1027416"/>
              </a:xfrm>
              <a:custGeom>
                <a:avLst/>
                <a:gdLst>
                  <a:gd name="connsiteX0" fmla="*/ 0 w 934948"/>
                  <a:gd name="connsiteY0" fmla="*/ 246580 h 1027416"/>
                  <a:gd name="connsiteX1" fmla="*/ 0 w 934948"/>
                  <a:gd name="connsiteY1" fmla="*/ 246580 h 1027416"/>
                  <a:gd name="connsiteX2" fmla="*/ 102742 w 934948"/>
                  <a:gd name="connsiteY2" fmla="*/ 205484 h 1027416"/>
                  <a:gd name="connsiteX3" fmla="*/ 934948 w 934948"/>
                  <a:gd name="connsiteY3" fmla="*/ 0 h 1027416"/>
                  <a:gd name="connsiteX4" fmla="*/ 575353 w 934948"/>
                  <a:gd name="connsiteY4" fmla="*/ 267128 h 1027416"/>
                  <a:gd name="connsiteX5" fmla="*/ 770562 w 934948"/>
                  <a:gd name="connsiteY5" fmla="*/ 945223 h 1027416"/>
                  <a:gd name="connsiteX6" fmla="*/ 472611 w 934948"/>
                  <a:gd name="connsiteY6" fmla="*/ 462337 h 1027416"/>
                  <a:gd name="connsiteX7" fmla="*/ 256854 w 934948"/>
                  <a:gd name="connsiteY7" fmla="*/ 1027416 h 1027416"/>
                  <a:gd name="connsiteX8" fmla="*/ 380144 w 934948"/>
                  <a:gd name="connsiteY8" fmla="*/ 297951 h 1027416"/>
                  <a:gd name="connsiteX9" fmla="*/ 0 w 934948"/>
                  <a:gd name="connsiteY9" fmla="*/ 246580 h 1027416"/>
                  <a:gd name="connsiteX0" fmla="*/ 0 w 934948"/>
                  <a:gd name="connsiteY0" fmla="*/ 246580 h 1027416"/>
                  <a:gd name="connsiteX1" fmla="*/ 0 w 934948"/>
                  <a:gd name="connsiteY1" fmla="*/ 246580 h 1027416"/>
                  <a:gd name="connsiteX2" fmla="*/ 102742 w 934948"/>
                  <a:gd name="connsiteY2" fmla="*/ 205484 h 1027416"/>
                  <a:gd name="connsiteX3" fmla="*/ 934948 w 934948"/>
                  <a:gd name="connsiteY3" fmla="*/ 0 h 1027416"/>
                  <a:gd name="connsiteX4" fmla="*/ 575353 w 934948"/>
                  <a:gd name="connsiteY4" fmla="*/ 267128 h 1027416"/>
                  <a:gd name="connsiteX5" fmla="*/ 770562 w 934948"/>
                  <a:gd name="connsiteY5" fmla="*/ 945223 h 1027416"/>
                  <a:gd name="connsiteX6" fmla="*/ 472611 w 934948"/>
                  <a:gd name="connsiteY6" fmla="*/ 462337 h 1027416"/>
                  <a:gd name="connsiteX7" fmla="*/ 256854 w 934948"/>
                  <a:gd name="connsiteY7" fmla="*/ 1027416 h 1027416"/>
                  <a:gd name="connsiteX8" fmla="*/ 362745 w 934948"/>
                  <a:gd name="connsiteY8" fmla="*/ 263151 h 1027416"/>
                  <a:gd name="connsiteX9" fmla="*/ 0 w 934948"/>
                  <a:gd name="connsiteY9" fmla="*/ 246580 h 1027416"/>
                  <a:gd name="connsiteX0" fmla="*/ 0 w 934948"/>
                  <a:gd name="connsiteY0" fmla="*/ 246580 h 1027416"/>
                  <a:gd name="connsiteX1" fmla="*/ 0 w 934948"/>
                  <a:gd name="connsiteY1" fmla="*/ 246580 h 1027416"/>
                  <a:gd name="connsiteX2" fmla="*/ 934948 w 934948"/>
                  <a:gd name="connsiteY2" fmla="*/ 0 h 1027416"/>
                  <a:gd name="connsiteX3" fmla="*/ 575353 w 934948"/>
                  <a:gd name="connsiteY3" fmla="*/ 267128 h 1027416"/>
                  <a:gd name="connsiteX4" fmla="*/ 770562 w 934948"/>
                  <a:gd name="connsiteY4" fmla="*/ 945223 h 1027416"/>
                  <a:gd name="connsiteX5" fmla="*/ 472611 w 934948"/>
                  <a:gd name="connsiteY5" fmla="*/ 462337 h 1027416"/>
                  <a:gd name="connsiteX6" fmla="*/ 256854 w 934948"/>
                  <a:gd name="connsiteY6" fmla="*/ 1027416 h 1027416"/>
                  <a:gd name="connsiteX7" fmla="*/ 362745 w 934948"/>
                  <a:gd name="connsiteY7" fmla="*/ 263151 h 1027416"/>
                  <a:gd name="connsiteX8" fmla="*/ 0 w 934948"/>
                  <a:gd name="connsiteY8" fmla="*/ 246580 h 1027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4948" h="1027416">
                    <a:moveTo>
                      <a:pt x="0" y="246580"/>
                    </a:moveTo>
                    <a:lnTo>
                      <a:pt x="0" y="246580"/>
                    </a:lnTo>
                    <a:lnTo>
                      <a:pt x="934948" y="0"/>
                    </a:lnTo>
                    <a:lnTo>
                      <a:pt x="575353" y="267128"/>
                    </a:lnTo>
                    <a:lnTo>
                      <a:pt x="770562" y="945223"/>
                    </a:lnTo>
                    <a:lnTo>
                      <a:pt x="472611" y="462337"/>
                    </a:lnTo>
                    <a:lnTo>
                      <a:pt x="256854" y="1027416"/>
                    </a:lnTo>
                    <a:lnTo>
                      <a:pt x="362745" y="263151"/>
                    </a:lnTo>
                    <a:lnTo>
                      <a:pt x="0" y="24658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61C0E8AA-C119-E243-B7EA-887FE2361AEC}"/>
                </a:ext>
              </a:extLst>
            </p:cNvPr>
            <p:cNvGrpSpPr/>
            <p:nvPr/>
          </p:nvGrpSpPr>
          <p:grpSpPr>
            <a:xfrm flipH="1">
              <a:off x="1550024" y="4336505"/>
              <a:ext cx="428403" cy="550592"/>
              <a:chOff x="7037798" y="4540442"/>
              <a:chExt cx="934948" cy="1201616"/>
            </a:xfrm>
            <a:solidFill>
              <a:srgbClr val="0070C0"/>
            </a:solidFill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A29A3969-02CC-EF4E-AAB6-BA858D312D78}"/>
                  </a:ext>
                </a:extLst>
              </p:cNvPr>
              <p:cNvSpPr/>
              <p:nvPr/>
            </p:nvSpPr>
            <p:spPr>
              <a:xfrm>
                <a:off x="7321216" y="4540442"/>
                <a:ext cx="267489" cy="26748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CA876A64-0C7B-2141-8242-FCB7CFB74B9B}"/>
                  </a:ext>
                </a:extLst>
              </p:cNvPr>
              <p:cNvSpPr/>
              <p:nvPr/>
            </p:nvSpPr>
            <p:spPr>
              <a:xfrm>
                <a:off x="7037798" y="4714642"/>
                <a:ext cx="934948" cy="1027416"/>
              </a:xfrm>
              <a:custGeom>
                <a:avLst/>
                <a:gdLst>
                  <a:gd name="connsiteX0" fmla="*/ 0 w 934948"/>
                  <a:gd name="connsiteY0" fmla="*/ 246580 h 1027416"/>
                  <a:gd name="connsiteX1" fmla="*/ 0 w 934948"/>
                  <a:gd name="connsiteY1" fmla="*/ 246580 h 1027416"/>
                  <a:gd name="connsiteX2" fmla="*/ 102742 w 934948"/>
                  <a:gd name="connsiteY2" fmla="*/ 205484 h 1027416"/>
                  <a:gd name="connsiteX3" fmla="*/ 934948 w 934948"/>
                  <a:gd name="connsiteY3" fmla="*/ 0 h 1027416"/>
                  <a:gd name="connsiteX4" fmla="*/ 575353 w 934948"/>
                  <a:gd name="connsiteY4" fmla="*/ 267128 h 1027416"/>
                  <a:gd name="connsiteX5" fmla="*/ 770562 w 934948"/>
                  <a:gd name="connsiteY5" fmla="*/ 945223 h 1027416"/>
                  <a:gd name="connsiteX6" fmla="*/ 472611 w 934948"/>
                  <a:gd name="connsiteY6" fmla="*/ 462337 h 1027416"/>
                  <a:gd name="connsiteX7" fmla="*/ 256854 w 934948"/>
                  <a:gd name="connsiteY7" fmla="*/ 1027416 h 1027416"/>
                  <a:gd name="connsiteX8" fmla="*/ 380144 w 934948"/>
                  <a:gd name="connsiteY8" fmla="*/ 297951 h 1027416"/>
                  <a:gd name="connsiteX9" fmla="*/ 0 w 934948"/>
                  <a:gd name="connsiteY9" fmla="*/ 246580 h 1027416"/>
                  <a:gd name="connsiteX0" fmla="*/ 0 w 934948"/>
                  <a:gd name="connsiteY0" fmla="*/ 246580 h 1027416"/>
                  <a:gd name="connsiteX1" fmla="*/ 0 w 934948"/>
                  <a:gd name="connsiteY1" fmla="*/ 246580 h 1027416"/>
                  <a:gd name="connsiteX2" fmla="*/ 102742 w 934948"/>
                  <a:gd name="connsiteY2" fmla="*/ 205484 h 1027416"/>
                  <a:gd name="connsiteX3" fmla="*/ 934948 w 934948"/>
                  <a:gd name="connsiteY3" fmla="*/ 0 h 1027416"/>
                  <a:gd name="connsiteX4" fmla="*/ 575353 w 934948"/>
                  <a:gd name="connsiteY4" fmla="*/ 267128 h 1027416"/>
                  <a:gd name="connsiteX5" fmla="*/ 770562 w 934948"/>
                  <a:gd name="connsiteY5" fmla="*/ 945223 h 1027416"/>
                  <a:gd name="connsiteX6" fmla="*/ 472611 w 934948"/>
                  <a:gd name="connsiteY6" fmla="*/ 462337 h 1027416"/>
                  <a:gd name="connsiteX7" fmla="*/ 256854 w 934948"/>
                  <a:gd name="connsiteY7" fmla="*/ 1027416 h 1027416"/>
                  <a:gd name="connsiteX8" fmla="*/ 362745 w 934948"/>
                  <a:gd name="connsiteY8" fmla="*/ 263151 h 1027416"/>
                  <a:gd name="connsiteX9" fmla="*/ 0 w 934948"/>
                  <a:gd name="connsiteY9" fmla="*/ 246580 h 1027416"/>
                  <a:gd name="connsiteX0" fmla="*/ 0 w 934948"/>
                  <a:gd name="connsiteY0" fmla="*/ 246580 h 1027416"/>
                  <a:gd name="connsiteX1" fmla="*/ 0 w 934948"/>
                  <a:gd name="connsiteY1" fmla="*/ 246580 h 1027416"/>
                  <a:gd name="connsiteX2" fmla="*/ 934948 w 934948"/>
                  <a:gd name="connsiteY2" fmla="*/ 0 h 1027416"/>
                  <a:gd name="connsiteX3" fmla="*/ 575353 w 934948"/>
                  <a:gd name="connsiteY3" fmla="*/ 267128 h 1027416"/>
                  <a:gd name="connsiteX4" fmla="*/ 770562 w 934948"/>
                  <a:gd name="connsiteY4" fmla="*/ 945223 h 1027416"/>
                  <a:gd name="connsiteX5" fmla="*/ 472611 w 934948"/>
                  <a:gd name="connsiteY5" fmla="*/ 462337 h 1027416"/>
                  <a:gd name="connsiteX6" fmla="*/ 256854 w 934948"/>
                  <a:gd name="connsiteY6" fmla="*/ 1027416 h 1027416"/>
                  <a:gd name="connsiteX7" fmla="*/ 362745 w 934948"/>
                  <a:gd name="connsiteY7" fmla="*/ 263151 h 1027416"/>
                  <a:gd name="connsiteX8" fmla="*/ 0 w 934948"/>
                  <a:gd name="connsiteY8" fmla="*/ 246580 h 1027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4948" h="1027416">
                    <a:moveTo>
                      <a:pt x="0" y="246580"/>
                    </a:moveTo>
                    <a:lnTo>
                      <a:pt x="0" y="246580"/>
                    </a:lnTo>
                    <a:lnTo>
                      <a:pt x="934948" y="0"/>
                    </a:lnTo>
                    <a:lnTo>
                      <a:pt x="575353" y="267128"/>
                    </a:lnTo>
                    <a:lnTo>
                      <a:pt x="770562" y="945223"/>
                    </a:lnTo>
                    <a:lnTo>
                      <a:pt x="472611" y="462337"/>
                    </a:lnTo>
                    <a:lnTo>
                      <a:pt x="256854" y="1027416"/>
                    </a:lnTo>
                    <a:lnTo>
                      <a:pt x="362745" y="263151"/>
                    </a:lnTo>
                    <a:lnTo>
                      <a:pt x="0" y="24658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62" name="Right Arrow 61">
              <a:extLst>
                <a:ext uri="{FF2B5EF4-FFF2-40B4-BE49-F238E27FC236}">
                  <a16:creationId xmlns:a16="http://schemas.microsoft.com/office/drawing/2014/main" id="{1E1B0E08-2B80-B242-B578-43807960C954}"/>
                </a:ext>
              </a:extLst>
            </p:cNvPr>
            <p:cNvSpPr/>
            <p:nvPr/>
          </p:nvSpPr>
          <p:spPr>
            <a:xfrm>
              <a:off x="2110003" y="3080013"/>
              <a:ext cx="657984" cy="183138"/>
            </a:xfrm>
            <a:prstGeom prst="rightArrow">
              <a:avLst>
                <a:gd name="adj1" fmla="val 35734"/>
                <a:gd name="adj2" fmla="val 8804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ight Arrow 62">
              <a:extLst>
                <a:ext uri="{FF2B5EF4-FFF2-40B4-BE49-F238E27FC236}">
                  <a16:creationId xmlns:a16="http://schemas.microsoft.com/office/drawing/2014/main" id="{0E8F4CDF-48C2-EA40-8923-C4CB1E71DDFE}"/>
                </a:ext>
              </a:extLst>
            </p:cNvPr>
            <p:cNvSpPr/>
            <p:nvPr/>
          </p:nvSpPr>
          <p:spPr>
            <a:xfrm>
              <a:off x="2102840" y="3781934"/>
              <a:ext cx="657984" cy="183138"/>
            </a:xfrm>
            <a:prstGeom prst="rightArrow">
              <a:avLst>
                <a:gd name="adj1" fmla="val 35734"/>
                <a:gd name="adj2" fmla="val 8804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ight Arrow 63">
              <a:extLst>
                <a:ext uri="{FF2B5EF4-FFF2-40B4-BE49-F238E27FC236}">
                  <a16:creationId xmlns:a16="http://schemas.microsoft.com/office/drawing/2014/main" id="{DAA0EEA6-5D25-9642-AFA3-F02B89C00815}"/>
                </a:ext>
              </a:extLst>
            </p:cNvPr>
            <p:cNvSpPr/>
            <p:nvPr/>
          </p:nvSpPr>
          <p:spPr>
            <a:xfrm>
              <a:off x="2094113" y="4474417"/>
              <a:ext cx="657984" cy="183138"/>
            </a:xfrm>
            <a:prstGeom prst="rightArrow">
              <a:avLst>
                <a:gd name="adj1" fmla="val 35734"/>
                <a:gd name="adj2" fmla="val 8804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BB8E85D1-2D95-6A49-A876-52F71E3C9A11}"/>
                </a:ext>
              </a:extLst>
            </p:cNvPr>
            <p:cNvSpPr/>
            <p:nvPr/>
          </p:nvSpPr>
          <p:spPr>
            <a:xfrm>
              <a:off x="221880" y="3743298"/>
              <a:ext cx="127983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70C0"/>
                  </a:solidFill>
                </a:rPr>
                <a:t>Volunteer Central</a:t>
              </a:r>
              <a:endParaRPr lang="en-US" sz="1400" dirty="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07258225-248D-F241-AE73-4214CCD97F56}"/>
                </a:ext>
              </a:extLst>
            </p:cNvPr>
            <p:cNvSpPr/>
            <p:nvPr/>
          </p:nvSpPr>
          <p:spPr>
            <a:xfrm>
              <a:off x="203001" y="3123943"/>
              <a:ext cx="124309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70C0"/>
                  </a:solidFill>
                </a:rPr>
                <a:t>4 Peak Challenge</a:t>
              </a:r>
              <a:endParaRPr lang="en-US" sz="1400" dirty="0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40CEE498-E654-EE45-997E-ECC5B458864E}"/>
                </a:ext>
              </a:extLst>
            </p:cNvPr>
            <p:cNvSpPr/>
            <p:nvPr/>
          </p:nvSpPr>
          <p:spPr>
            <a:xfrm>
              <a:off x="245755" y="4281403"/>
              <a:ext cx="12230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70C0"/>
                  </a:solidFill>
                </a:rPr>
                <a:t>Parents Late for Church do a mobile check-in</a:t>
              </a:r>
              <a:endParaRPr lang="en-US" sz="1400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135F577-88FE-A54C-9A8F-5D1426A7DE32}"/>
              </a:ext>
            </a:extLst>
          </p:cNvPr>
          <p:cNvGrpSpPr/>
          <p:nvPr/>
        </p:nvGrpSpPr>
        <p:grpSpPr>
          <a:xfrm>
            <a:off x="79872" y="1896155"/>
            <a:ext cx="2462228" cy="550592"/>
            <a:chOff x="79872" y="1896155"/>
            <a:chExt cx="2462228" cy="550592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A204B54-3006-D542-B6B9-172FC7504F59}"/>
                </a:ext>
              </a:extLst>
            </p:cNvPr>
            <p:cNvGrpSpPr/>
            <p:nvPr/>
          </p:nvGrpSpPr>
          <p:grpSpPr>
            <a:xfrm flipH="1">
              <a:off x="1005097" y="1896155"/>
              <a:ext cx="428403" cy="550592"/>
              <a:chOff x="7037798" y="4540442"/>
              <a:chExt cx="934948" cy="1201616"/>
            </a:xfrm>
            <a:solidFill>
              <a:srgbClr val="0070C0"/>
            </a:solidFill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E724FCEE-738E-5B43-B77A-6AD68BC30E2C}"/>
                  </a:ext>
                </a:extLst>
              </p:cNvPr>
              <p:cNvSpPr/>
              <p:nvPr/>
            </p:nvSpPr>
            <p:spPr>
              <a:xfrm>
                <a:off x="7321216" y="4540442"/>
                <a:ext cx="267489" cy="26748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634BBB39-6E4C-2348-92B2-72B653C8C1EF}"/>
                  </a:ext>
                </a:extLst>
              </p:cNvPr>
              <p:cNvSpPr/>
              <p:nvPr/>
            </p:nvSpPr>
            <p:spPr>
              <a:xfrm>
                <a:off x="7037798" y="4714642"/>
                <a:ext cx="934948" cy="1027416"/>
              </a:xfrm>
              <a:custGeom>
                <a:avLst/>
                <a:gdLst>
                  <a:gd name="connsiteX0" fmla="*/ 0 w 934948"/>
                  <a:gd name="connsiteY0" fmla="*/ 246580 h 1027416"/>
                  <a:gd name="connsiteX1" fmla="*/ 0 w 934948"/>
                  <a:gd name="connsiteY1" fmla="*/ 246580 h 1027416"/>
                  <a:gd name="connsiteX2" fmla="*/ 102742 w 934948"/>
                  <a:gd name="connsiteY2" fmla="*/ 205484 h 1027416"/>
                  <a:gd name="connsiteX3" fmla="*/ 934948 w 934948"/>
                  <a:gd name="connsiteY3" fmla="*/ 0 h 1027416"/>
                  <a:gd name="connsiteX4" fmla="*/ 575353 w 934948"/>
                  <a:gd name="connsiteY4" fmla="*/ 267128 h 1027416"/>
                  <a:gd name="connsiteX5" fmla="*/ 770562 w 934948"/>
                  <a:gd name="connsiteY5" fmla="*/ 945223 h 1027416"/>
                  <a:gd name="connsiteX6" fmla="*/ 472611 w 934948"/>
                  <a:gd name="connsiteY6" fmla="*/ 462337 h 1027416"/>
                  <a:gd name="connsiteX7" fmla="*/ 256854 w 934948"/>
                  <a:gd name="connsiteY7" fmla="*/ 1027416 h 1027416"/>
                  <a:gd name="connsiteX8" fmla="*/ 380144 w 934948"/>
                  <a:gd name="connsiteY8" fmla="*/ 297951 h 1027416"/>
                  <a:gd name="connsiteX9" fmla="*/ 0 w 934948"/>
                  <a:gd name="connsiteY9" fmla="*/ 246580 h 1027416"/>
                  <a:gd name="connsiteX0" fmla="*/ 0 w 934948"/>
                  <a:gd name="connsiteY0" fmla="*/ 246580 h 1027416"/>
                  <a:gd name="connsiteX1" fmla="*/ 0 w 934948"/>
                  <a:gd name="connsiteY1" fmla="*/ 246580 h 1027416"/>
                  <a:gd name="connsiteX2" fmla="*/ 102742 w 934948"/>
                  <a:gd name="connsiteY2" fmla="*/ 205484 h 1027416"/>
                  <a:gd name="connsiteX3" fmla="*/ 934948 w 934948"/>
                  <a:gd name="connsiteY3" fmla="*/ 0 h 1027416"/>
                  <a:gd name="connsiteX4" fmla="*/ 575353 w 934948"/>
                  <a:gd name="connsiteY4" fmla="*/ 267128 h 1027416"/>
                  <a:gd name="connsiteX5" fmla="*/ 770562 w 934948"/>
                  <a:gd name="connsiteY5" fmla="*/ 945223 h 1027416"/>
                  <a:gd name="connsiteX6" fmla="*/ 472611 w 934948"/>
                  <a:gd name="connsiteY6" fmla="*/ 462337 h 1027416"/>
                  <a:gd name="connsiteX7" fmla="*/ 256854 w 934948"/>
                  <a:gd name="connsiteY7" fmla="*/ 1027416 h 1027416"/>
                  <a:gd name="connsiteX8" fmla="*/ 362745 w 934948"/>
                  <a:gd name="connsiteY8" fmla="*/ 263151 h 1027416"/>
                  <a:gd name="connsiteX9" fmla="*/ 0 w 934948"/>
                  <a:gd name="connsiteY9" fmla="*/ 246580 h 1027416"/>
                  <a:gd name="connsiteX0" fmla="*/ 0 w 934948"/>
                  <a:gd name="connsiteY0" fmla="*/ 246580 h 1027416"/>
                  <a:gd name="connsiteX1" fmla="*/ 0 w 934948"/>
                  <a:gd name="connsiteY1" fmla="*/ 246580 h 1027416"/>
                  <a:gd name="connsiteX2" fmla="*/ 934948 w 934948"/>
                  <a:gd name="connsiteY2" fmla="*/ 0 h 1027416"/>
                  <a:gd name="connsiteX3" fmla="*/ 575353 w 934948"/>
                  <a:gd name="connsiteY3" fmla="*/ 267128 h 1027416"/>
                  <a:gd name="connsiteX4" fmla="*/ 770562 w 934948"/>
                  <a:gd name="connsiteY4" fmla="*/ 945223 h 1027416"/>
                  <a:gd name="connsiteX5" fmla="*/ 472611 w 934948"/>
                  <a:gd name="connsiteY5" fmla="*/ 462337 h 1027416"/>
                  <a:gd name="connsiteX6" fmla="*/ 256854 w 934948"/>
                  <a:gd name="connsiteY6" fmla="*/ 1027416 h 1027416"/>
                  <a:gd name="connsiteX7" fmla="*/ 362745 w 934948"/>
                  <a:gd name="connsiteY7" fmla="*/ 263151 h 1027416"/>
                  <a:gd name="connsiteX8" fmla="*/ 0 w 934948"/>
                  <a:gd name="connsiteY8" fmla="*/ 246580 h 1027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4948" h="1027416">
                    <a:moveTo>
                      <a:pt x="0" y="246580"/>
                    </a:moveTo>
                    <a:lnTo>
                      <a:pt x="0" y="246580"/>
                    </a:lnTo>
                    <a:lnTo>
                      <a:pt x="934948" y="0"/>
                    </a:lnTo>
                    <a:lnTo>
                      <a:pt x="575353" y="267128"/>
                    </a:lnTo>
                    <a:lnTo>
                      <a:pt x="770562" y="945223"/>
                    </a:lnTo>
                    <a:lnTo>
                      <a:pt x="472611" y="462337"/>
                    </a:lnTo>
                    <a:lnTo>
                      <a:pt x="256854" y="1027416"/>
                    </a:lnTo>
                    <a:lnTo>
                      <a:pt x="362745" y="263151"/>
                    </a:lnTo>
                    <a:lnTo>
                      <a:pt x="0" y="24658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013AE72-AE7F-D445-961D-96BD860A5BAB}"/>
                </a:ext>
              </a:extLst>
            </p:cNvPr>
            <p:cNvSpPr txBox="1"/>
            <p:nvPr/>
          </p:nvSpPr>
          <p:spPr>
            <a:xfrm>
              <a:off x="79872" y="2033982"/>
              <a:ext cx="958919" cy="285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75000"/>
                </a:lnSpc>
              </a:pPr>
              <a:r>
                <a:rPr lang="en-US" sz="1600" b="1" dirty="0">
                  <a:solidFill>
                    <a:srgbClr val="0070C0"/>
                  </a:solidFill>
                </a:rPr>
                <a:t>Visitors</a:t>
              </a:r>
            </a:p>
          </p:txBody>
        </p:sp>
        <p:sp>
          <p:nvSpPr>
            <p:cNvPr id="65" name="Right Arrow 64">
              <a:extLst>
                <a:ext uri="{FF2B5EF4-FFF2-40B4-BE49-F238E27FC236}">
                  <a16:creationId xmlns:a16="http://schemas.microsoft.com/office/drawing/2014/main" id="{7DDEE804-A14C-1146-A772-F944DCC04EF1}"/>
                </a:ext>
              </a:extLst>
            </p:cNvPr>
            <p:cNvSpPr/>
            <p:nvPr/>
          </p:nvSpPr>
          <p:spPr>
            <a:xfrm rot="10800000" flipH="1">
              <a:off x="1550024" y="2088250"/>
              <a:ext cx="992076" cy="183138"/>
            </a:xfrm>
            <a:prstGeom prst="rightArrow">
              <a:avLst>
                <a:gd name="adj1" fmla="val 35734"/>
                <a:gd name="adj2" fmla="val 8804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08095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15275-65DE-9542-A03C-AB431CC19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76" y="247560"/>
            <a:ext cx="5889715" cy="379457"/>
          </a:xfrm>
        </p:spPr>
        <p:txBody>
          <a:bodyPr/>
          <a:lstStyle/>
          <a:p>
            <a:r>
              <a:rPr lang="en-US" dirty="0"/>
              <a:t>Rock Church Management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3F206-6B4A-EC4E-9F90-4A484603E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76" y="859971"/>
            <a:ext cx="2588353" cy="920703"/>
          </a:xfrm>
        </p:spPr>
        <p:txBody>
          <a:bodyPr/>
          <a:lstStyle/>
          <a:p>
            <a:r>
              <a:rPr lang="en-US" dirty="0"/>
              <a:t>Rock is the leading church database and much more!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26468-5A87-F844-B7CD-F977633E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96368" y="6501284"/>
            <a:ext cx="2057400" cy="235339"/>
          </a:xfrm>
        </p:spPr>
        <p:txBody>
          <a:bodyPr/>
          <a:lstStyle/>
          <a:p>
            <a:fld id="{9D7A4CF3-8CE0-4745-9EA7-00B4EADDD4E6}" type="datetime3">
              <a:rPr lang="en-US" smtClean="0"/>
              <a:t>20 August 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00DC0-EAA3-0641-9D2C-A20B359EC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576" y="6501284"/>
            <a:ext cx="2588354" cy="235339"/>
          </a:xfrm>
        </p:spPr>
        <p:txBody>
          <a:bodyPr/>
          <a:lstStyle/>
          <a:p>
            <a:r>
              <a:rPr lang="en-US"/>
              <a:t>Copper Hills Church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C5A06-1519-BE44-8D35-CA85F1F03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9986" y="6501284"/>
            <a:ext cx="742573" cy="235339"/>
          </a:xfrm>
        </p:spPr>
        <p:txBody>
          <a:bodyPr/>
          <a:lstStyle/>
          <a:p>
            <a:fld id="{90CE9620-6D94-494B-BD58-B7D8D1658045}" type="slidenum">
              <a:rPr lang="en-US" smtClean="0"/>
              <a:t>7</a:t>
            </a:fld>
            <a:endParaRPr lang="en-US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CDCBB970-3EBA-DF47-A531-ACA6E7B191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8721" y="949362"/>
            <a:ext cx="6325279" cy="53715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9001F5-9148-AA48-ACBF-8C689A4A4DD2}"/>
              </a:ext>
            </a:extLst>
          </p:cNvPr>
          <p:cNvSpPr txBox="1"/>
          <p:nvPr/>
        </p:nvSpPr>
        <p:spPr>
          <a:xfrm>
            <a:off x="214223" y="2113498"/>
            <a:ext cx="1811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Church Directory</a:t>
            </a:r>
            <a:br>
              <a:rPr lang="en-US" sz="1400" dirty="0">
                <a:solidFill>
                  <a:srgbClr val="0070C0"/>
                </a:solidFill>
              </a:rPr>
            </a:br>
            <a:r>
              <a:rPr lang="en-US" sz="1400" dirty="0">
                <a:solidFill>
                  <a:srgbClr val="0070C0"/>
                </a:solidFill>
              </a:rPr>
              <a:t>Contact information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1CC4A0D-4AC9-B74B-8E4D-23E8098849C9}"/>
              </a:ext>
            </a:extLst>
          </p:cNvPr>
          <p:cNvSpPr txBox="1"/>
          <p:nvPr/>
        </p:nvSpPr>
        <p:spPr>
          <a:xfrm>
            <a:off x="214223" y="3341298"/>
            <a:ext cx="16233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Relationships</a:t>
            </a:r>
            <a:br>
              <a:rPr lang="en-US" sz="1400" dirty="0">
                <a:solidFill>
                  <a:srgbClr val="0070C0"/>
                </a:solidFill>
              </a:rPr>
            </a:br>
            <a:r>
              <a:rPr lang="en-US" sz="1400" dirty="0">
                <a:solidFill>
                  <a:srgbClr val="0070C0"/>
                </a:solidFill>
              </a:rPr>
              <a:t>Family and other Relationships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9331B7B-8200-7E4D-97D1-1191D779101D}"/>
              </a:ext>
            </a:extLst>
          </p:cNvPr>
          <p:cNvSpPr txBox="1"/>
          <p:nvPr/>
        </p:nvSpPr>
        <p:spPr>
          <a:xfrm>
            <a:off x="214223" y="2675227"/>
            <a:ext cx="1952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Involvement</a:t>
            </a:r>
            <a:br>
              <a:rPr lang="en-US" sz="1400" dirty="0">
                <a:solidFill>
                  <a:srgbClr val="0070C0"/>
                </a:solidFill>
              </a:rPr>
            </a:br>
            <a:r>
              <a:rPr lang="en-US" sz="1400" dirty="0">
                <a:solidFill>
                  <a:srgbClr val="0070C0"/>
                </a:solidFill>
              </a:rPr>
              <a:t>Attendance &amp; Badges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CDC50B-E2CF-6E47-ACE0-ECF96C6F848C}"/>
              </a:ext>
            </a:extLst>
          </p:cNvPr>
          <p:cNvSpPr txBox="1"/>
          <p:nvPr/>
        </p:nvSpPr>
        <p:spPr>
          <a:xfrm>
            <a:off x="214223" y="5106783"/>
            <a:ext cx="17710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Interactions</a:t>
            </a:r>
            <a:br>
              <a:rPr lang="en-US" sz="1400" dirty="0">
                <a:solidFill>
                  <a:srgbClr val="0070C0"/>
                </a:solidFill>
              </a:rPr>
            </a:br>
            <a:r>
              <a:rPr lang="en-US" sz="1400" dirty="0">
                <a:solidFill>
                  <a:srgbClr val="0070C0"/>
                </a:solidFill>
              </a:rPr>
              <a:t>Coordinating contact and pastoral care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DCF0215-1A9C-F444-9802-E865BE5889E6}"/>
              </a:ext>
            </a:extLst>
          </p:cNvPr>
          <p:cNvSpPr txBox="1"/>
          <p:nvPr/>
        </p:nvSpPr>
        <p:spPr>
          <a:xfrm>
            <a:off x="214223" y="4254630"/>
            <a:ext cx="17710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Groups</a:t>
            </a:r>
            <a:br>
              <a:rPr lang="en-US" sz="1400" dirty="0">
                <a:solidFill>
                  <a:srgbClr val="0070C0"/>
                </a:solidFill>
              </a:rPr>
            </a:br>
            <a:r>
              <a:rPr lang="en-US" sz="1400" dirty="0">
                <a:solidFill>
                  <a:srgbClr val="0070C0"/>
                </a:solidFill>
              </a:rPr>
              <a:t>Small groups and serving groups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1280AA2-381D-A74C-97B5-3F5D181335A1}"/>
              </a:ext>
            </a:extLst>
          </p:cNvPr>
          <p:cNvCxnSpPr>
            <a:cxnSpLocks/>
          </p:cNvCxnSpPr>
          <p:nvPr/>
        </p:nvCxnSpPr>
        <p:spPr>
          <a:xfrm>
            <a:off x="1722783" y="2269091"/>
            <a:ext cx="2404531" cy="0"/>
          </a:xfrm>
          <a:prstGeom prst="straightConnector1">
            <a:avLst/>
          </a:prstGeom>
          <a:ln w="28575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078BD68-F64D-7C49-82E4-6925F065307C}"/>
              </a:ext>
            </a:extLst>
          </p:cNvPr>
          <p:cNvCxnSpPr>
            <a:cxnSpLocks/>
          </p:cNvCxnSpPr>
          <p:nvPr/>
        </p:nvCxnSpPr>
        <p:spPr>
          <a:xfrm>
            <a:off x="1457739" y="2856645"/>
            <a:ext cx="1936468" cy="0"/>
          </a:xfrm>
          <a:prstGeom prst="straightConnector1">
            <a:avLst/>
          </a:prstGeom>
          <a:ln w="28575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FD700D5-4680-B541-8FEF-4772B50BF158}"/>
              </a:ext>
            </a:extLst>
          </p:cNvPr>
          <p:cNvCxnSpPr>
            <a:cxnSpLocks/>
          </p:cNvCxnSpPr>
          <p:nvPr/>
        </p:nvCxnSpPr>
        <p:spPr>
          <a:xfrm>
            <a:off x="1457739" y="3498894"/>
            <a:ext cx="1865209" cy="0"/>
          </a:xfrm>
          <a:prstGeom prst="straightConnector1">
            <a:avLst/>
          </a:prstGeom>
          <a:ln w="28575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DB3B963-613C-064B-9007-30350C6341B0}"/>
              </a:ext>
            </a:extLst>
          </p:cNvPr>
          <p:cNvCxnSpPr>
            <a:cxnSpLocks/>
          </p:cNvCxnSpPr>
          <p:nvPr/>
        </p:nvCxnSpPr>
        <p:spPr>
          <a:xfrm>
            <a:off x="980661" y="4463946"/>
            <a:ext cx="4280452" cy="0"/>
          </a:xfrm>
          <a:prstGeom prst="straightConnector1">
            <a:avLst/>
          </a:prstGeom>
          <a:ln w="28575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AF2669A-30E6-154E-9841-82BA0719E3AB}"/>
              </a:ext>
            </a:extLst>
          </p:cNvPr>
          <p:cNvCxnSpPr>
            <a:cxnSpLocks/>
          </p:cNvCxnSpPr>
          <p:nvPr/>
        </p:nvCxnSpPr>
        <p:spPr>
          <a:xfrm>
            <a:off x="1457739" y="5277418"/>
            <a:ext cx="2138629" cy="0"/>
          </a:xfrm>
          <a:prstGeom prst="straightConnector1">
            <a:avLst/>
          </a:prstGeom>
          <a:ln w="28575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482652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EBDA8-9C31-3B45-A8F9-CB18B4F61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Rock-driven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6513E-A4AB-3541-ABC4-C7DAB3E7E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Copper Hills new website is being developed and sits on top of Rock which automatically feeds the website with events, groups and info.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9046D-D53B-6F44-8C21-02C971E9E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4CF3-8CE0-4745-9EA7-00B4EADDD4E6}" type="datetime3">
              <a:rPr lang="en-US" smtClean="0"/>
              <a:t>20 August 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57589-7379-F84B-B6CF-63F08F4D5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Copper Hills Church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D2263-D684-0C43-8AC3-CA5FFBC4B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9620-6D94-494B-BD58-B7D8D1658045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A853FD-AD16-654B-A295-6DDBB08DAC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1212" y="1959481"/>
            <a:ext cx="4692157" cy="430328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032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7C25D7-AFD0-B14C-90D7-2470A5DC04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138" y="3968261"/>
            <a:ext cx="2311014" cy="2294507"/>
          </a:xfrm>
          <a:prstGeom prst="rect">
            <a:avLst/>
          </a:prstGeom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5D5E22BA-E559-8542-ABDD-4FC26ECA7AC5}"/>
              </a:ext>
            </a:extLst>
          </p:cNvPr>
          <p:cNvSpPr/>
          <p:nvPr/>
        </p:nvSpPr>
        <p:spPr>
          <a:xfrm>
            <a:off x="2975922" y="4932017"/>
            <a:ext cx="657984" cy="183138"/>
          </a:xfrm>
          <a:prstGeom prst="rightArrow">
            <a:avLst>
              <a:gd name="adj1" fmla="val 35734"/>
              <a:gd name="adj2" fmla="val 8804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D4A5B1-3572-204A-A0FA-A11D399BED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138" y="1955901"/>
            <a:ext cx="2258329" cy="182850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032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ight Arrow 10">
            <a:extLst>
              <a:ext uri="{FF2B5EF4-FFF2-40B4-BE49-F238E27FC236}">
                <a16:creationId xmlns:a16="http://schemas.microsoft.com/office/drawing/2014/main" id="{BCA99C96-7FE9-D54D-A92E-FF21E1A66B29}"/>
              </a:ext>
            </a:extLst>
          </p:cNvPr>
          <p:cNvSpPr/>
          <p:nvPr/>
        </p:nvSpPr>
        <p:spPr>
          <a:xfrm>
            <a:off x="2975922" y="2905168"/>
            <a:ext cx="657984" cy="183138"/>
          </a:xfrm>
          <a:prstGeom prst="rightArrow">
            <a:avLst>
              <a:gd name="adj1" fmla="val 35734"/>
              <a:gd name="adj2" fmla="val 8804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EDDD77-1E0C-F647-A4CB-64D3EE42440C}"/>
              </a:ext>
            </a:extLst>
          </p:cNvPr>
          <p:cNvSpPr txBox="1"/>
          <p:nvPr/>
        </p:nvSpPr>
        <p:spPr>
          <a:xfrm>
            <a:off x="1557530" y="2769933"/>
            <a:ext cx="784230" cy="31837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Events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AB4F74-9D09-1D4D-B2EB-D55681AEC667}"/>
              </a:ext>
            </a:extLst>
          </p:cNvPr>
          <p:cNvSpPr txBox="1"/>
          <p:nvPr/>
        </p:nvSpPr>
        <p:spPr>
          <a:xfrm>
            <a:off x="1441911" y="4847497"/>
            <a:ext cx="831116" cy="2676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Groups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12DC21-D233-F248-9998-5CAA67DC66BC}"/>
              </a:ext>
            </a:extLst>
          </p:cNvPr>
          <p:cNvSpPr txBox="1"/>
          <p:nvPr/>
        </p:nvSpPr>
        <p:spPr>
          <a:xfrm>
            <a:off x="643603" y="1572416"/>
            <a:ext cx="2619865" cy="26808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>
                <a:solidFill>
                  <a:srgbClr val="0070C0"/>
                </a:solidFill>
              </a:rPr>
              <a:t>Rock Church Database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73B000-F223-ED42-A82F-C07A2A913EC0}"/>
              </a:ext>
            </a:extLst>
          </p:cNvPr>
          <p:cNvSpPr txBox="1"/>
          <p:nvPr/>
        </p:nvSpPr>
        <p:spPr>
          <a:xfrm>
            <a:off x="4697346" y="1614529"/>
            <a:ext cx="2619865" cy="26808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>
                <a:solidFill>
                  <a:srgbClr val="0070C0"/>
                </a:solidFill>
              </a:rPr>
              <a:t>New Copperhills Website</a:t>
            </a:r>
          </a:p>
        </p:txBody>
      </p:sp>
    </p:spTree>
    <p:extLst>
      <p:ext uri="{BB962C8B-B14F-4D97-AF65-F5344CB8AC3E}">
        <p14:creationId xmlns:p14="http://schemas.microsoft.com/office/powerpoint/2010/main" val="57300525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A4DC3-1F19-2A4B-8FE6-F6E1DCA98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Dream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0E5B3-DC58-C64C-B35D-C1B656E31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76" y="759387"/>
            <a:ext cx="8946424" cy="804237"/>
          </a:xfrm>
        </p:spPr>
        <p:txBody>
          <a:bodyPr/>
          <a:lstStyle/>
          <a:p>
            <a:r>
              <a:rPr lang="en-US" dirty="0"/>
              <a:t>As we increasingly “know our sheep” we can increasingly invite them to the best, most relevant and formative discipleship opportunities.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4C205-18CD-5D48-BC84-0AD2CFBF2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4CF3-8CE0-4745-9EA7-00B4EADDD4E6}" type="datetime3">
              <a:rPr lang="en-US" smtClean="0"/>
              <a:t>20 August 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81F5C-DF47-314D-AED7-C8D4169A7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Copper Hills Church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D375C-F0A8-AD4A-A8E0-6376151FB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9620-6D94-494B-BD58-B7D8D1658045}" type="slidenum">
              <a:rPr lang="en-US" smtClean="0"/>
              <a:t>9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868C94-4A12-E44E-A8F7-68B1932979ED}"/>
              </a:ext>
            </a:extLst>
          </p:cNvPr>
          <p:cNvGrpSpPr/>
          <p:nvPr/>
        </p:nvGrpSpPr>
        <p:grpSpPr>
          <a:xfrm>
            <a:off x="303796" y="1628917"/>
            <a:ext cx="8609301" cy="425027"/>
            <a:chOff x="852112" y="1847111"/>
            <a:chExt cx="8255102" cy="425027"/>
          </a:xfrm>
        </p:grpSpPr>
        <p:sp>
          <p:nvSpPr>
            <p:cNvPr id="10" name="Pentagon 9">
              <a:extLst>
                <a:ext uri="{FF2B5EF4-FFF2-40B4-BE49-F238E27FC236}">
                  <a16:creationId xmlns:a16="http://schemas.microsoft.com/office/drawing/2014/main" id="{B53601B1-DBA8-3146-B4F8-C6A994C2909B}"/>
                </a:ext>
              </a:extLst>
            </p:cNvPr>
            <p:cNvSpPr/>
            <p:nvPr/>
          </p:nvSpPr>
          <p:spPr>
            <a:xfrm>
              <a:off x="7336608" y="1847111"/>
              <a:ext cx="1770606" cy="416793"/>
            </a:xfrm>
            <a:prstGeom prst="homePlate">
              <a:avLst>
                <a:gd name="adj" fmla="val 35566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5000">
                  <a:schemeClr val="bg1">
                    <a:lumMod val="95000"/>
                  </a:schemeClr>
                </a:gs>
                <a:gs pos="66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Centered</a:t>
              </a:r>
            </a:p>
          </p:txBody>
        </p:sp>
        <p:sp>
          <p:nvSpPr>
            <p:cNvPr id="11" name="Pentagon 10">
              <a:extLst>
                <a:ext uri="{FF2B5EF4-FFF2-40B4-BE49-F238E27FC236}">
                  <a16:creationId xmlns:a16="http://schemas.microsoft.com/office/drawing/2014/main" id="{B3506391-19C7-414C-BF45-62FC09996293}"/>
                </a:ext>
              </a:extLst>
            </p:cNvPr>
            <p:cNvSpPr/>
            <p:nvPr/>
          </p:nvSpPr>
          <p:spPr>
            <a:xfrm>
              <a:off x="5719306" y="1847111"/>
              <a:ext cx="1770606" cy="416793"/>
            </a:xfrm>
            <a:prstGeom prst="homePlate">
              <a:avLst>
                <a:gd name="adj" fmla="val 35566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5000">
                  <a:schemeClr val="bg1">
                    <a:lumMod val="95000"/>
                  </a:schemeClr>
                </a:gs>
                <a:gs pos="66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Close</a:t>
              </a:r>
            </a:p>
          </p:txBody>
        </p:sp>
        <p:sp>
          <p:nvSpPr>
            <p:cNvPr id="12" name="Pentagon 11">
              <a:extLst>
                <a:ext uri="{FF2B5EF4-FFF2-40B4-BE49-F238E27FC236}">
                  <a16:creationId xmlns:a16="http://schemas.microsoft.com/office/drawing/2014/main" id="{66123C7E-5C32-0945-B70B-AC80D1D9E301}"/>
                </a:ext>
              </a:extLst>
            </p:cNvPr>
            <p:cNvSpPr/>
            <p:nvPr/>
          </p:nvSpPr>
          <p:spPr>
            <a:xfrm>
              <a:off x="4089108" y="1847111"/>
              <a:ext cx="1770606" cy="416793"/>
            </a:xfrm>
            <a:prstGeom prst="homePlate">
              <a:avLst>
                <a:gd name="adj" fmla="val 35566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5000">
                  <a:schemeClr val="bg1">
                    <a:lumMod val="95000"/>
                  </a:schemeClr>
                </a:gs>
                <a:gs pos="66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Growing</a:t>
              </a:r>
            </a:p>
          </p:txBody>
        </p:sp>
        <p:sp>
          <p:nvSpPr>
            <p:cNvPr id="13" name="Pentagon 12">
              <a:extLst>
                <a:ext uri="{FF2B5EF4-FFF2-40B4-BE49-F238E27FC236}">
                  <a16:creationId xmlns:a16="http://schemas.microsoft.com/office/drawing/2014/main" id="{E8996A46-E490-C147-A8D8-2ED935E206C7}"/>
                </a:ext>
              </a:extLst>
            </p:cNvPr>
            <p:cNvSpPr/>
            <p:nvPr/>
          </p:nvSpPr>
          <p:spPr>
            <a:xfrm>
              <a:off x="2461195" y="1849677"/>
              <a:ext cx="1770606" cy="416793"/>
            </a:xfrm>
            <a:prstGeom prst="homePlate">
              <a:avLst>
                <a:gd name="adj" fmla="val 35566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5000">
                  <a:schemeClr val="bg1">
                    <a:lumMod val="95000"/>
                  </a:schemeClr>
                </a:gs>
                <a:gs pos="66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Exploring</a:t>
              </a:r>
            </a:p>
          </p:txBody>
        </p:sp>
        <p:sp>
          <p:nvSpPr>
            <p:cNvPr id="14" name="Pentagon 13">
              <a:extLst>
                <a:ext uri="{FF2B5EF4-FFF2-40B4-BE49-F238E27FC236}">
                  <a16:creationId xmlns:a16="http://schemas.microsoft.com/office/drawing/2014/main" id="{74E0F7A6-0CDA-8143-B875-AD9096B36541}"/>
                </a:ext>
              </a:extLst>
            </p:cNvPr>
            <p:cNvSpPr/>
            <p:nvPr/>
          </p:nvSpPr>
          <p:spPr>
            <a:xfrm>
              <a:off x="852112" y="1855345"/>
              <a:ext cx="1770606" cy="416793"/>
            </a:xfrm>
            <a:prstGeom prst="homePlate">
              <a:avLst>
                <a:gd name="adj" fmla="val 35566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5000">
                  <a:schemeClr val="bg1">
                    <a:lumMod val="95000"/>
                  </a:schemeClr>
                </a:gs>
                <a:gs pos="66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Doubting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58324A1-C3F4-E542-ACB9-1A4BC9D3BF52}"/>
              </a:ext>
            </a:extLst>
          </p:cNvPr>
          <p:cNvGrpSpPr/>
          <p:nvPr/>
        </p:nvGrpSpPr>
        <p:grpSpPr>
          <a:xfrm>
            <a:off x="2022902" y="2045709"/>
            <a:ext cx="5043618" cy="3080395"/>
            <a:chOff x="1986455" y="2113927"/>
            <a:chExt cx="5043618" cy="4087176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9C77FA4-A42D-9B42-B2DF-859B4808A6D2}"/>
                </a:ext>
              </a:extLst>
            </p:cNvPr>
            <p:cNvCxnSpPr/>
            <p:nvPr/>
          </p:nvCxnSpPr>
          <p:spPr>
            <a:xfrm>
              <a:off x="1986455" y="2123090"/>
              <a:ext cx="0" cy="407801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D6F7AEA-D97F-E546-BCFF-AE31ED952357}"/>
                </a:ext>
              </a:extLst>
            </p:cNvPr>
            <p:cNvCxnSpPr/>
            <p:nvPr/>
          </p:nvCxnSpPr>
          <p:spPr>
            <a:xfrm>
              <a:off x="3643234" y="2113927"/>
              <a:ext cx="0" cy="407801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7440EB4-887B-5C41-B2CD-F5436EDD2FA9}"/>
                </a:ext>
              </a:extLst>
            </p:cNvPr>
            <p:cNvCxnSpPr/>
            <p:nvPr/>
          </p:nvCxnSpPr>
          <p:spPr>
            <a:xfrm>
              <a:off x="5344778" y="2123090"/>
              <a:ext cx="0" cy="407801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6586752-82F1-1B43-99A3-AF9877CEFF56}"/>
                </a:ext>
              </a:extLst>
            </p:cNvPr>
            <p:cNvCxnSpPr/>
            <p:nvPr/>
          </p:nvCxnSpPr>
          <p:spPr>
            <a:xfrm>
              <a:off x="7030073" y="2123090"/>
              <a:ext cx="0" cy="407801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B260433-F952-264F-B75A-640D68C49988}"/>
              </a:ext>
            </a:extLst>
          </p:cNvPr>
          <p:cNvSpPr/>
          <p:nvPr/>
        </p:nvSpPr>
        <p:spPr>
          <a:xfrm>
            <a:off x="3519045" y="3377744"/>
            <a:ext cx="304800" cy="28377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A7271B44-8817-4B47-A4A5-99889BD97F21}"/>
              </a:ext>
            </a:extLst>
          </p:cNvPr>
          <p:cNvSpPr/>
          <p:nvPr/>
        </p:nvSpPr>
        <p:spPr>
          <a:xfrm>
            <a:off x="3575564" y="3332457"/>
            <a:ext cx="276713" cy="270300"/>
          </a:xfrm>
          <a:custGeom>
            <a:avLst/>
            <a:gdLst>
              <a:gd name="connsiteX0" fmla="*/ 0 w 391886"/>
              <a:gd name="connsiteY0" fmla="*/ 238735 h 409903"/>
              <a:gd name="connsiteX1" fmla="*/ 90089 w 391886"/>
              <a:gd name="connsiteY1" fmla="*/ 409903 h 409903"/>
              <a:gd name="connsiteX2" fmla="*/ 391886 w 391886"/>
              <a:gd name="connsiteY2" fmla="*/ 0 h 409903"/>
              <a:gd name="connsiteX3" fmla="*/ 94593 w 391886"/>
              <a:gd name="connsiteY3" fmla="*/ 306301 h 409903"/>
              <a:gd name="connsiteX4" fmla="*/ 0 w 391886"/>
              <a:gd name="connsiteY4" fmla="*/ 238735 h 409903"/>
              <a:gd name="connsiteX0" fmla="*/ 0 w 283693"/>
              <a:gd name="connsiteY0" fmla="*/ 99132 h 270300"/>
              <a:gd name="connsiteX1" fmla="*/ 90089 w 283693"/>
              <a:gd name="connsiteY1" fmla="*/ 270300 h 270300"/>
              <a:gd name="connsiteX2" fmla="*/ 283693 w 283693"/>
              <a:gd name="connsiteY2" fmla="*/ 0 h 270300"/>
              <a:gd name="connsiteX3" fmla="*/ 94593 w 283693"/>
              <a:gd name="connsiteY3" fmla="*/ 166698 h 270300"/>
              <a:gd name="connsiteX4" fmla="*/ 0 w 283693"/>
              <a:gd name="connsiteY4" fmla="*/ 99132 h 270300"/>
              <a:gd name="connsiteX0" fmla="*/ 0 w 276713"/>
              <a:gd name="connsiteY0" fmla="*/ 141013 h 270300"/>
              <a:gd name="connsiteX1" fmla="*/ 83109 w 276713"/>
              <a:gd name="connsiteY1" fmla="*/ 270300 h 270300"/>
              <a:gd name="connsiteX2" fmla="*/ 276713 w 276713"/>
              <a:gd name="connsiteY2" fmla="*/ 0 h 270300"/>
              <a:gd name="connsiteX3" fmla="*/ 87613 w 276713"/>
              <a:gd name="connsiteY3" fmla="*/ 166698 h 270300"/>
              <a:gd name="connsiteX4" fmla="*/ 0 w 276713"/>
              <a:gd name="connsiteY4" fmla="*/ 141013 h 27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713" h="270300">
                <a:moveTo>
                  <a:pt x="0" y="141013"/>
                </a:moveTo>
                <a:lnTo>
                  <a:pt x="83109" y="270300"/>
                </a:lnTo>
                <a:lnTo>
                  <a:pt x="276713" y="0"/>
                </a:lnTo>
                <a:lnTo>
                  <a:pt x="87613" y="166698"/>
                </a:lnTo>
                <a:lnTo>
                  <a:pt x="0" y="141013"/>
                </a:lnTo>
                <a:close/>
              </a:path>
            </a:pathLst>
          </a:cu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782F962-3C21-0441-8100-9D2AE4D942DE}"/>
              </a:ext>
            </a:extLst>
          </p:cNvPr>
          <p:cNvSpPr/>
          <p:nvPr/>
        </p:nvSpPr>
        <p:spPr>
          <a:xfrm>
            <a:off x="303796" y="6112654"/>
            <a:ext cx="304800" cy="28377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45A26A-07DA-E541-B9C7-41F722D98F45}"/>
              </a:ext>
            </a:extLst>
          </p:cNvPr>
          <p:cNvSpPr txBox="1"/>
          <p:nvPr/>
        </p:nvSpPr>
        <p:spPr>
          <a:xfrm>
            <a:off x="608595" y="6112654"/>
            <a:ext cx="1766315" cy="32666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1400" dirty="0"/>
              <a:t>= Opportunity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DCFECD8-61B9-D94A-A075-8BF38E2B311C}"/>
              </a:ext>
            </a:extLst>
          </p:cNvPr>
          <p:cNvSpPr/>
          <p:nvPr/>
        </p:nvSpPr>
        <p:spPr>
          <a:xfrm>
            <a:off x="4766772" y="3285639"/>
            <a:ext cx="252773" cy="23534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F99E8D-0B42-1041-9D38-EB38B6B62767}"/>
              </a:ext>
            </a:extLst>
          </p:cNvPr>
          <p:cNvSpPr txBox="1"/>
          <p:nvPr/>
        </p:nvSpPr>
        <p:spPr>
          <a:xfrm>
            <a:off x="3170760" y="3055119"/>
            <a:ext cx="883158" cy="32666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400" dirty="0"/>
              <a:t>Baptism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4F2C13C2-3AF0-4944-A63B-096198A28C96}"/>
              </a:ext>
            </a:extLst>
          </p:cNvPr>
          <p:cNvSpPr/>
          <p:nvPr/>
        </p:nvSpPr>
        <p:spPr>
          <a:xfrm>
            <a:off x="4137786" y="2520184"/>
            <a:ext cx="252773" cy="23534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962AF51-555B-AD46-9190-C4CC2094B244}"/>
              </a:ext>
            </a:extLst>
          </p:cNvPr>
          <p:cNvSpPr/>
          <p:nvPr/>
        </p:nvSpPr>
        <p:spPr>
          <a:xfrm>
            <a:off x="3860322" y="4236206"/>
            <a:ext cx="252773" cy="23534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F28D6FE-A3E5-C64F-84B2-19161B208360}"/>
              </a:ext>
            </a:extLst>
          </p:cNvPr>
          <p:cNvSpPr/>
          <p:nvPr/>
        </p:nvSpPr>
        <p:spPr>
          <a:xfrm>
            <a:off x="4739975" y="4115788"/>
            <a:ext cx="252773" cy="23534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20503D76-037F-DF45-91C9-395B3CCD521F}"/>
              </a:ext>
            </a:extLst>
          </p:cNvPr>
          <p:cNvSpPr/>
          <p:nvPr/>
        </p:nvSpPr>
        <p:spPr>
          <a:xfrm>
            <a:off x="6925917" y="2475838"/>
            <a:ext cx="304800" cy="28377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679DE9BE-4CC6-104F-BCD2-9105EA13D88D}"/>
              </a:ext>
            </a:extLst>
          </p:cNvPr>
          <p:cNvSpPr/>
          <p:nvPr/>
        </p:nvSpPr>
        <p:spPr>
          <a:xfrm>
            <a:off x="6925917" y="3941362"/>
            <a:ext cx="304800" cy="28377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73903AA3-9313-224F-956A-BAE3EBF467BB}"/>
              </a:ext>
            </a:extLst>
          </p:cNvPr>
          <p:cNvSpPr/>
          <p:nvPr/>
        </p:nvSpPr>
        <p:spPr>
          <a:xfrm>
            <a:off x="1878107" y="2480175"/>
            <a:ext cx="304800" cy="28377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2EDB4EC3-C319-794D-B251-F39DB73773B1}"/>
              </a:ext>
            </a:extLst>
          </p:cNvPr>
          <p:cNvSpPr/>
          <p:nvPr/>
        </p:nvSpPr>
        <p:spPr>
          <a:xfrm>
            <a:off x="2623000" y="2652169"/>
            <a:ext cx="252773" cy="23534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808F7D3-06F2-464B-A514-71D220CDE0A6}"/>
              </a:ext>
            </a:extLst>
          </p:cNvPr>
          <p:cNvSpPr txBox="1"/>
          <p:nvPr/>
        </p:nvSpPr>
        <p:spPr>
          <a:xfrm>
            <a:off x="1597909" y="2789761"/>
            <a:ext cx="883158" cy="43997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/>
              <a:t>Visited</a:t>
            </a:r>
            <a:br>
              <a:rPr lang="en-US" sz="1400" dirty="0"/>
            </a:br>
            <a:r>
              <a:rPr lang="en-US" sz="1400" dirty="0"/>
              <a:t>Service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9D15F17B-7A5B-B842-A7C9-B7DB27A6B77C}"/>
              </a:ext>
            </a:extLst>
          </p:cNvPr>
          <p:cNvSpPr/>
          <p:nvPr/>
        </p:nvSpPr>
        <p:spPr>
          <a:xfrm>
            <a:off x="1870574" y="3757952"/>
            <a:ext cx="304800" cy="28377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202F7BC0-F5A6-6F44-B4DE-49D705CE1E81}"/>
              </a:ext>
            </a:extLst>
          </p:cNvPr>
          <p:cNvSpPr/>
          <p:nvPr/>
        </p:nvSpPr>
        <p:spPr>
          <a:xfrm>
            <a:off x="1931371" y="2312835"/>
            <a:ext cx="391886" cy="409903"/>
          </a:xfrm>
          <a:custGeom>
            <a:avLst/>
            <a:gdLst>
              <a:gd name="connsiteX0" fmla="*/ 0 w 391886"/>
              <a:gd name="connsiteY0" fmla="*/ 238735 h 409903"/>
              <a:gd name="connsiteX1" fmla="*/ 90089 w 391886"/>
              <a:gd name="connsiteY1" fmla="*/ 409903 h 409903"/>
              <a:gd name="connsiteX2" fmla="*/ 391886 w 391886"/>
              <a:gd name="connsiteY2" fmla="*/ 0 h 409903"/>
              <a:gd name="connsiteX3" fmla="*/ 94593 w 391886"/>
              <a:gd name="connsiteY3" fmla="*/ 306301 h 409903"/>
              <a:gd name="connsiteX4" fmla="*/ 0 w 391886"/>
              <a:gd name="connsiteY4" fmla="*/ 238735 h 40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886" h="409903">
                <a:moveTo>
                  <a:pt x="0" y="238735"/>
                </a:moveTo>
                <a:lnTo>
                  <a:pt x="90089" y="409903"/>
                </a:lnTo>
                <a:lnTo>
                  <a:pt x="391886" y="0"/>
                </a:lnTo>
                <a:lnTo>
                  <a:pt x="94593" y="306301"/>
                </a:lnTo>
                <a:lnTo>
                  <a:pt x="0" y="238735"/>
                </a:lnTo>
                <a:close/>
              </a:path>
            </a:pathLst>
          </a:cu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B184CCB-2864-3042-8079-70A733ECB02B}"/>
              </a:ext>
            </a:extLst>
          </p:cNvPr>
          <p:cNvSpPr txBox="1"/>
          <p:nvPr/>
        </p:nvSpPr>
        <p:spPr>
          <a:xfrm>
            <a:off x="1590376" y="4067538"/>
            <a:ext cx="883158" cy="43997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/>
              <a:t>Visited</a:t>
            </a:r>
            <a:br>
              <a:rPr lang="en-US" sz="1400" dirty="0"/>
            </a:br>
            <a:r>
              <a:rPr lang="en-US" sz="1400" dirty="0"/>
              <a:t>LifeGroup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BC06C99A-3703-6A44-A5F6-DC6BB092E8D2}"/>
              </a:ext>
            </a:extLst>
          </p:cNvPr>
          <p:cNvSpPr/>
          <p:nvPr/>
        </p:nvSpPr>
        <p:spPr>
          <a:xfrm>
            <a:off x="2632294" y="3327000"/>
            <a:ext cx="252773" cy="23534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46D6940C-16C3-C84D-9B19-34DD40E59A4C}"/>
              </a:ext>
            </a:extLst>
          </p:cNvPr>
          <p:cNvSpPr/>
          <p:nvPr/>
        </p:nvSpPr>
        <p:spPr>
          <a:xfrm>
            <a:off x="3073327" y="4332115"/>
            <a:ext cx="252773" cy="23534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235BA57-A713-D247-87E1-B9AFBBA8ECA0}"/>
              </a:ext>
            </a:extLst>
          </p:cNvPr>
          <p:cNvSpPr txBox="1"/>
          <p:nvPr/>
        </p:nvSpPr>
        <p:spPr>
          <a:xfrm>
            <a:off x="2325010" y="2222517"/>
            <a:ext cx="883158" cy="43997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/>
              <a:t>Attends</a:t>
            </a:r>
            <a:br>
              <a:rPr lang="en-US" sz="1400" dirty="0"/>
            </a:br>
            <a:r>
              <a:rPr lang="en-US" sz="1400" dirty="0"/>
              <a:t>Services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EAD74E3-5276-9146-8957-3ACB6F15A4B0}"/>
              </a:ext>
            </a:extLst>
          </p:cNvPr>
          <p:cNvSpPr txBox="1"/>
          <p:nvPr/>
        </p:nvSpPr>
        <p:spPr>
          <a:xfrm>
            <a:off x="2748924" y="4598053"/>
            <a:ext cx="883158" cy="43997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/>
              <a:t>Women’s</a:t>
            </a:r>
            <a:br>
              <a:rPr lang="en-US" sz="1400" dirty="0"/>
            </a:br>
            <a:r>
              <a:rPr lang="en-US" sz="1400" dirty="0"/>
              <a:t>Retreat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3C1D43E-314C-9B4B-91A6-8693AFE6F7A9}"/>
              </a:ext>
            </a:extLst>
          </p:cNvPr>
          <p:cNvSpPr txBox="1"/>
          <p:nvPr/>
        </p:nvSpPr>
        <p:spPr>
          <a:xfrm>
            <a:off x="4423760" y="4378063"/>
            <a:ext cx="883158" cy="43997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/>
              <a:t>Attends</a:t>
            </a:r>
            <a:br>
              <a:rPr lang="en-US" sz="1400" dirty="0"/>
            </a:br>
            <a:r>
              <a:rPr lang="en-US" sz="1400" dirty="0"/>
              <a:t>LifeGroup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0BFF75B3-4AAF-C549-8DB5-A3E3B9617C70}"/>
              </a:ext>
            </a:extLst>
          </p:cNvPr>
          <p:cNvSpPr/>
          <p:nvPr/>
        </p:nvSpPr>
        <p:spPr>
          <a:xfrm>
            <a:off x="6320983" y="3159130"/>
            <a:ext cx="252773" cy="23534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4845F2FA-9D2C-DE4A-9F94-F254156F425A}"/>
              </a:ext>
            </a:extLst>
          </p:cNvPr>
          <p:cNvSpPr/>
          <p:nvPr/>
        </p:nvSpPr>
        <p:spPr>
          <a:xfrm>
            <a:off x="5849470" y="2534499"/>
            <a:ext cx="252773" cy="23534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66361DED-10DF-1F41-9792-8E73448DA310}"/>
              </a:ext>
            </a:extLst>
          </p:cNvPr>
          <p:cNvSpPr/>
          <p:nvPr/>
        </p:nvSpPr>
        <p:spPr>
          <a:xfrm>
            <a:off x="5770176" y="3807948"/>
            <a:ext cx="252773" cy="23534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676B10C8-A1D6-2747-9FCB-3799382A6F50}"/>
              </a:ext>
            </a:extLst>
          </p:cNvPr>
          <p:cNvSpPr/>
          <p:nvPr/>
        </p:nvSpPr>
        <p:spPr>
          <a:xfrm>
            <a:off x="8321380" y="3755772"/>
            <a:ext cx="252773" cy="23534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CB69B553-7AF3-C048-910A-FC297496270F}"/>
              </a:ext>
            </a:extLst>
          </p:cNvPr>
          <p:cNvSpPr/>
          <p:nvPr/>
        </p:nvSpPr>
        <p:spPr>
          <a:xfrm>
            <a:off x="8170999" y="3065653"/>
            <a:ext cx="252773" cy="23534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C73B4758-E980-2B43-AAA1-4943728452EB}"/>
              </a:ext>
            </a:extLst>
          </p:cNvPr>
          <p:cNvSpPr/>
          <p:nvPr/>
        </p:nvSpPr>
        <p:spPr>
          <a:xfrm>
            <a:off x="7861245" y="4389847"/>
            <a:ext cx="252773" cy="23534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A309388E-4C62-A441-BA74-6427D518C1D7}"/>
              </a:ext>
            </a:extLst>
          </p:cNvPr>
          <p:cNvSpPr/>
          <p:nvPr/>
        </p:nvSpPr>
        <p:spPr>
          <a:xfrm>
            <a:off x="8371119" y="2517786"/>
            <a:ext cx="252773" cy="23534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8FC4862B-A922-9E45-86D4-0A6F7592027B}"/>
              </a:ext>
            </a:extLst>
          </p:cNvPr>
          <p:cNvSpPr/>
          <p:nvPr/>
        </p:nvSpPr>
        <p:spPr>
          <a:xfrm>
            <a:off x="7664846" y="2165116"/>
            <a:ext cx="252773" cy="23534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E6405333-7D5D-9B46-AE24-9659D4F1804D}"/>
              </a:ext>
            </a:extLst>
          </p:cNvPr>
          <p:cNvSpPr/>
          <p:nvPr/>
        </p:nvSpPr>
        <p:spPr>
          <a:xfrm>
            <a:off x="7540050" y="3327000"/>
            <a:ext cx="252773" cy="23534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BCDBD690-799B-B34E-B07D-86A601903CDD}"/>
              </a:ext>
            </a:extLst>
          </p:cNvPr>
          <p:cNvSpPr/>
          <p:nvPr/>
        </p:nvSpPr>
        <p:spPr>
          <a:xfrm>
            <a:off x="1257469" y="4552155"/>
            <a:ext cx="252773" cy="23534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2675DC66-AFCA-234A-81AA-7359F5AB53F7}"/>
              </a:ext>
            </a:extLst>
          </p:cNvPr>
          <p:cNvSpPr/>
          <p:nvPr/>
        </p:nvSpPr>
        <p:spPr>
          <a:xfrm>
            <a:off x="1151542" y="4033682"/>
            <a:ext cx="252773" cy="23534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0212071E-44F6-554D-B016-F1520FC270C8}"/>
              </a:ext>
            </a:extLst>
          </p:cNvPr>
          <p:cNvSpPr/>
          <p:nvPr/>
        </p:nvSpPr>
        <p:spPr>
          <a:xfrm>
            <a:off x="902811" y="3288638"/>
            <a:ext cx="252773" cy="23534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EC2B4353-3B17-1846-A21F-54F8AD4A82B0}"/>
              </a:ext>
            </a:extLst>
          </p:cNvPr>
          <p:cNvSpPr/>
          <p:nvPr/>
        </p:nvSpPr>
        <p:spPr>
          <a:xfrm>
            <a:off x="680392" y="2350139"/>
            <a:ext cx="252773" cy="23534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0F18C55C-F7A7-A14E-8C0B-FB395F905A49}"/>
              </a:ext>
            </a:extLst>
          </p:cNvPr>
          <p:cNvSpPr/>
          <p:nvPr/>
        </p:nvSpPr>
        <p:spPr>
          <a:xfrm>
            <a:off x="466598" y="4189174"/>
            <a:ext cx="252773" cy="23534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>
            <a:extLst>
              <a:ext uri="{FF2B5EF4-FFF2-40B4-BE49-F238E27FC236}">
                <a16:creationId xmlns:a16="http://schemas.microsoft.com/office/drawing/2014/main" id="{84C3BE55-84BC-0C4E-85A5-871F3C92F124}"/>
              </a:ext>
            </a:extLst>
          </p:cNvPr>
          <p:cNvSpPr/>
          <p:nvPr/>
        </p:nvSpPr>
        <p:spPr>
          <a:xfrm>
            <a:off x="2673528" y="2606755"/>
            <a:ext cx="221921" cy="228234"/>
          </a:xfrm>
          <a:custGeom>
            <a:avLst/>
            <a:gdLst>
              <a:gd name="connsiteX0" fmla="*/ 0 w 391886"/>
              <a:gd name="connsiteY0" fmla="*/ 238735 h 409903"/>
              <a:gd name="connsiteX1" fmla="*/ 90089 w 391886"/>
              <a:gd name="connsiteY1" fmla="*/ 409903 h 409903"/>
              <a:gd name="connsiteX2" fmla="*/ 391886 w 391886"/>
              <a:gd name="connsiteY2" fmla="*/ 0 h 409903"/>
              <a:gd name="connsiteX3" fmla="*/ 94593 w 391886"/>
              <a:gd name="connsiteY3" fmla="*/ 306301 h 409903"/>
              <a:gd name="connsiteX4" fmla="*/ 0 w 391886"/>
              <a:gd name="connsiteY4" fmla="*/ 238735 h 409903"/>
              <a:gd name="connsiteX0" fmla="*/ 0 w 295888"/>
              <a:gd name="connsiteY0" fmla="*/ 133137 h 304305"/>
              <a:gd name="connsiteX1" fmla="*/ 90089 w 295888"/>
              <a:gd name="connsiteY1" fmla="*/ 304305 h 304305"/>
              <a:gd name="connsiteX2" fmla="*/ 295888 w 295888"/>
              <a:gd name="connsiteY2" fmla="*/ 0 h 304305"/>
              <a:gd name="connsiteX3" fmla="*/ 94593 w 295888"/>
              <a:gd name="connsiteY3" fmla="*/ 200703 h 304305"/>
              <a:gd name="connsiteX4" fmla="*/ 0 w 295888"/>
              <a:gd name="connsiteY4" fmla="*/ 133137 h 304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888" h="304305">
                <a:moveTo>
                  <a:pt x="0" y="133137"/>
                </a:moveTo>
                <a:lnTo>
                  <a:pt x="90089" y="304305"/>
                </a:lnTo>
                <a:lnTo>
                  <a:pt x="295888" y="0"/>
                </a:lnTo>
                <a:lnTo>
                  <a:pt x="94593" y="200703"/>
                </a:lnTo>
                <a:lnTo>
                  <a:pt x="0" y="133137"/>
                </a:lnTo>
                <a:close/>
              </a:path>
            </a:pathLst>
          </a:cu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Freeform 62">
            <a:extLst>
              <a:ext uri="{FF2B5EF4-FFF2-40B4-BE49-F238E27FC236}">
                <a16:creationId xmlns:a16="http://schemas.microsoft.com/office/drawing/2014/main" id="{17648731-04ED-4E43-A134-7D16D8071E1B}"/>
              </a:ext>
            </a:extLst>
          </p:cNvPr>
          <p:cNvSpPr/>
          <p:nvPr/>
        </p:nvSpPr>
        <p:spPr>
          <a:xfrm>
            <a:off x="2696478" y="3197991"/>
            <a:ext cx="293921" cy="307434"/>
          </a:xfrm>
          <a:custGeom>
            <a:avLst/>
            <a:gdLst>
              <a:gd name="connsiteX0" fmla="*/ 0 w 391886"/>
              <a:gd name="connsiteY0" fmla="*/ 238735 h 409903"/>
              <a:gd name="connsiteX1" fmla="*/ 90089 w 391886"/>
              <a:gd name="connsiteY1" fmla="*/ 409903 h 409903"/>
              <a:gd name="connsiteX2" fmla="*/ 391886 w 391886"/>
              <a:gd name="connsiteY2" fmla="*/ 0 h 409903"/>
              <a:gd name="connsiteX3" fmla="*/ 94593 w 391886"/>
              <a:gd name="connsiteY3" fmla="*/ 306301 h 409903"/>
              <a:gd name="connsiteX4" fmla="*/ 0 w 391886"/>
              <a:gd name="connsiteY4" fmla="*/ 238735 h 40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886" h="409903">
                <a:moveTo>
                  <a:pt x="0" y="238735"/>
                </a:moveTo>
                <a:lnTo>
                  <a:pt x="90089" y="409903"/>
                </a:lnTo>
                <a:lnTo>
                  <a:pt x="391886" y="0"/>
                </a:lnTo>
                <a:lnTo>
                  <a:pt x="94593" y="306301"/>
                </a:lnTo>
                <a:lnTo>
                  <a:pt x="0" y="238735"/>
                </a:lnTo>
                <a:close/>
              </a:path>
            </a:pathLst>
          </a:cu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1153784E-1CF4-ED41-9DEC-62292A291458}"/>
              </a:ext>
            </a:extLst>
          </p:cNvPr>
          <p:cNvSpPr/>
          <p:nvPr/>
        </p:nvSpPr>
        <p:spPr>
          <a:xfrm>
            <a:off x="3134855" y="4208996"/>
            <a:ext cx="293921" cy="307434"/>
          </a:xfrm>
          <a:custGeom>
            <a:avLst/>
            <a:gdLst>
              <a:gd name="connsiteX0" fmla="*/ 0 w 391886"/>
              <a:gd name="connsiteY0" fmla="*/ 238735 h 409903"/>
              <a:gd name="connsiteX1" fmla="*/ 90089 w 391886"/>
              <a:gd name="connsiteY1" fmla="*/ 409903 h 409903"/>
              <a:gd name="connsiteX2" fmla="*/ 391886 w 391886"/>
              <a:gd name="connsiteY2" fmla="*/ 0 h 409903"/>
              <a:gd name="connsiteX3" fmla="*/ 94593 w 391886"/>
              <a:gd name="connsiteY3" fmla="*/ 306301 h 409903"/>
              <a:gd name="connsiteX4" fmla="*/ 0 w 391886"/>
              <a:gd name="connsiteY4" fmla="*/ 238735 h 40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886" h="409903">
                <a:moveTo>
                  <a:pt x="0" y="238735"/>
                </a:moveTo>
                <a:lnTo>
                  <a:pt x="90089" y="409903"/>
                </a:lnTo>
                <a:lnTo>
                  <a:pt x="391886" y="0"/>
                </a:lnTo>
                <a:lnTo>
                  <a:pt x="94593" y="306301"/>
                </a:lnTo>
                <a:lnTo>
                  <a:pt x="0" y="238735"/>
                </a:lnTo>
                <a:close/>
              </a:path>
            </a:pathLst>
          </a:cu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AF512AD-8DB9-DC44-9EBB-D7C5915628CD}"/>
              </a:ext>
            </a:extLst>
          </p:cNvPr>
          <p:cNvSpPr txBox="1"/>
          <p:nvPr/>
        </p:nvSpPr>
        <p:spPr>
          <a:xfrm>
            <a:off x="374311" y="2628481"/>
            <a:ext cx="883158" cy="43997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/>
              <a:t>Matthew</a:t>
            </a:r>
            <a:br>
              <a:rPr lang="en-US" sz="1400" dirty="0"/>
            </a:br>
            <a:r>
              <a:rPr lang="en-US" sz="1400" dirty="0"/>
              <a:t>Party</a:t>
            </a:r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E9FBC8D7-2A06-9A40-B974-88525781B52A}"/>
              </a:ext>
            </a:extLst>
          </p:cNvPr>
          <p:cNvSpPr/>
          <p:nvPr/>
        </p:nvSpPr>
        <p:spPr>
          <a:xfrm>
            <a:off x="740621" y="2221554"/>
            <a:ext cx="293921" cy="307434"/>
          </a:xfrm>
          <a:custGeom>
            <a:avLst/>
            <a:gdLst>
              <a:gd name="connsiteX0" fmla="*/ 0 w 391886"/>
              <a:gd name="connsiteY0" fmla="*/ 238735 h 409903"/>
              <a:gd name="connsiteX1" fmla="*/ 90089 w 391886"/>
              <a:gd name="connsiteY1" fmla="*/ 409903 h 409903"/>
              <a:gd name="connsiteX2" fmla="*/ 391886 w 391886"/>
              <a:gd name="connsiteY2" fmla="*/ 0 h 409903"/>
              <a:gd name="connsiteX3" fmla="*/ 94593 w 391886"/>
              <a:gd name="connsiteY3" fmla="*/ 306301 h 409903"/>
              <a:gd name="connsiteX4" fmla="*/ 0 w 391886"/>
              <a:gd name="connsiteY4" fmla="*/ 238735 h 40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886" h="409903">
                <a:moveTo>
                  <a:pt x="0" y="238735"/>
                </a:moveTo>
                <a:lnTo>
                  <a:pt x="90089" y="409903"/>
                </a:lnTo>
                <a:lnTo>
                  <a:pt x="391886" y="0"/>
                </a:lnTo>
                <a:lnTo>
                  <a:pt x="94593" y="306301"/>
                </a:lnTo>
                <a:lnTo>
                  <a:pt x="0" y="238735"/>
                </a:lnTo>
                <a:close/>
              </a:path>
            </a:pathLst>
          </a:cu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27E8D91-8617-B94B-9B2A-E36ACCB8535C}"/>
              </a:ext>
            </a:extLst>
          </p:cNvPr>
          <p:cNvCxnSpPr>
            <a:stCxn id="59" idx="3"/>
            <a:endCxn id="34" idx="1"/>
          </p:cNvCxnSpPr>
          <p:nvPr/>
        </p:nvCxnSpPr>
        <p:spPr>
          <a:xfrm>
            <a:off x="933165" y="2467809"/>
            <a:ext cx="944942" cy="15425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7178EB9B-6BF9-6E43-9FF9-5CC9E72DF7F6}"/>
              </a:ext>
            </a:extLst>
          </p:cNvPr>
          <p:cNvCxnSpPr>
            <a:cxnSpLocks/>
            <a:stCxn id="34" idx="3"/>
            <a:endCxn id="36" idx="1"/>
          </p:cNvCxnSpPr>
          <p:nvPr/>
        </p:nvCxnSpPr>
        <p:spPr>
          <a:xfrm>
            <a:off x="2182907" y="2622065"/>
            <a:ext cx="440093" cy="14777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38D698B-AF96-9F4A-B2D7-81CF5E285312}"/>
              </a:ext>
            </a:extLst>
          </p:cNvPr>
          <p:cNvCxnSpPr>
            <a:cxnSpLocks/>
            <a:stCxn id="36" idx="2"/>
            <a:endCxn id="41" idx="0"/>
          </p:cNvCxnSpPr>
          <p:nvPr/>
        </p:nvCxnSpPr>
        <p:spPr>
          <a:xfrm>
            <a:off x="2749387" y="2887509"/>
            <a:ext cx="9294" cy="43949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8E09A3D-9CF5-734A-850A-B85CFF7F03DE}"/>
              </a:ext>
            </a:extLst>
          </p:cNvPr>
          <p:cNvCxnSpPr>
            <a:cxnSpLocks/>
            <a:stCxn id="41" idx="2"/>
            <a:endCxn id="42" idx="0"/>
          </p:cNvCxnSpPr>
          <p:nvPr/>
        </p:nvCxnSpPr>
        <p:spPr>
          <a:xfrm>
            <a:off x="2758681" y="3562340"/>
            <a:ext cx="441033" cy="76977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8B919704-AEA1-9642-96E7-065715090384}"/>
              </a:ext>
            </a:extLst>
          </p:cNvPr>
          <p:cNvSpPr txBox="1"/>
          <p:nvPr/>
        </p:nvSpPr>
        <p:spPr>
          <a:xfrm>
            <a:off x="2335530" y="3603470"/>
            <a:ext cx="883158" cy="43997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/>
              <a:t>Starting</a:t>
            </a:r>
            <a:br>
              <a:rPr lang="en-US" sz="1400" dirty="0"/>
            </a:br>
            <a:r>
              <a:rPr lang="en-US" sz="1400" dirty="0"/>
              <a:t>Point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EA236CC1-0DE8-D842-9F68-450C3D062645}"/>
              </a:ext>
            </a:extLst>
          </p:cNvPr>
          <p:cNvCxnSpPr>
            <a:cxnSpLocks/>
            <a:stCxn id="21" idx="2"/>
            <a:endCxn id="42" idx="0"/>
          </p:cNvCxnSpPr>
          <p:nvPr/>
        </p:nvCxnSpPr>
        <p:spPr>
          <a:xfrm flipH="1">
            <a:off x="3199714" y="3661523"/>
            <a:ext cx="471731" cy="67059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B02C0F8C-FBDF-CB46-B76C-42538A4C1E25}"/>
              </a:ext>
            </a:extLst>
          </p:cNvPr>
          <p:cNvCxnSpPr>
            <a:cxnSpLocks/>
            <a:stCxn id="21" idx="2"/>
            <a:endCxn id="30" idx="1"/>
          </p:cNvCxnSpPr>
          <p:nvPr/>
        </p:nvCxnSpPr>
        <p:spPr>
          <a:xfrm>
            <a:off x="3671445" y="3661523"/>
            <a:ext cx="1068530" cy="57193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Freeform 86">
            <a:extLst>
              <a:ext uri="{FF2B5EF4-FFF2-40B4-BE49-F238E27FC236}">
                <a16:creationId xmlns:a16="http://schemas.microsoft.com/office/drawing/2014/main" id="{8FFE64DE-A25E-B448-B95D-E86A8EE4A39F}"/>
              </a:ext>
            </a:extLst>
          </p:cNvPr>
          <p:cNvSpPr/>
          <p:nvPr/>
        </p:nvSpPr>
        <p:spPr>
          <a:xfrm>
            <a:off x="4801611" y="3980093"/>
            <a:ext cx="293921" cy="307434"/>
          </a:xfrm>
          <a:custGeom>
            <a:avLst/>
            <a:gdLst>
              <a:gd name="connsiteX0" fmla="*/ 0 w 391886"/>
              <a:gd name="connsiteY0" fmla="*/ 238735 h 409903"/>
              <a:gd name="connsiteX1" fmla="*/ 90089 w 391886"/>
              <a:gd name="connsiteY1" fmla="*/ 409903 h 409903"/>
              <a:gd name="connsiteX2" fmla="*/ 391886 w 391886"/>
              <a:gd name="connsiteY2" fmla="*/ 0 h 409903"/>
              <a:gd name="connsiteX3" fmla="*/ 94593 w 391886"/>
              <a:gd name="connsiteY3" fmla="*/ 306301 h 409903"/>
              <a:gd name="connsiteX4" fmla="*/ 0 w 391886"/>
              <a:gd name="connsiteY4" fmla="*/ 238735 h 40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886" h="409903">
                <a:moveTo>
                  <a:pt x="0" y="238735"/>
                </a:moveTo>
                <a:lnTo>
                  <a:pt x="90089" y="409903"/>
                </a:lnTo>
                <a:lnTo>
                  <a:pt x="391886" y="0"/>
                </a:lnTo>
                <a:lnTo>
                  <a:pt x="94593" y="306301"/>
                </a:lnTo>
                <a:lnTo>
                  <a:pt x="0" y="238735"/>
                </a:lnTo>
                <a:close/>
              </a:path>
            </a:pathLst>
          </a:cu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AE022C1C-7E80-3643-B831-CB070DBF00C8}"/>
              </a:ext>
            </a:extLst>
          </p:cNvPr>
          <p:cNvSpPr/>
          <p:nvPr/>
        </p:nvSpPr>
        <p:spPr>
          <a:xfrm>
            <a:off x="4887968" y="2143094"/>
            <a:ext cx="252773" cy="23534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55DA6D6-F6FC-E94E-B1BB-45D189E18B5F}"/>
              </a:ext>
            </a:extLst>
          </p:cNvPr>
          <p:cNvSpPr txBox="1"/>
          <p:nvPr/>
        </p:nvSpPr>
        <p:spPr>
          <a:xfrm>
            <a:off x="5479363" y="4085022"/>
            <a:ext cx="883158" cy="43997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/>
              <a:t>Missions</a:t>
            </a:r>
            <a:br>
              <a:rPr lang="en-US" sz="1400" dirty="0"/>
            </a:br>
            <a:r>
              <a:rPr lang="en-US" sz="1400" dirty="0"/>
              <a:t>Trip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A5CAD38-9372-C94A-BDC8-B6D80CB85975}"/>
              </a:ext>
            </a:extLst>
          </p:cNvPr>
          <p:cNvSpPr txBox="1"/>
          <p:nvPr/>
        </p:nvSpPr>
        <p:spPr>
          <a:xfrm>
            <a:off x="4459496" y="2875075"/>
            <a:ext cx="883158" cy="43997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/>
              <a:t>Gift-based</a:t>
            </a:r>
            <a:br>
              <a:rPr lang="en-US" sz="1400" dirty="0"/>
            </a:br>
            <a:r>
              <a:rPr lang="en-US" sz="1400" dirty="0"/>
              <a:t>Serving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577A0863-94FC-4044-BA88-4B730006CE39}"/>
              </a:ext>
            </a:extLst>
          </p:cNvPr>
          <p:cNvCxnSpPr>
            <a:cxnSpLocks/>
            <a:stCxn id="26" idx="2"/>
            <a:endCxn id="30" idx="0"/>
          </p:cNvCxnSpPr>
          <p:nvPr/>
        </p:nvCxnSpPr>
        <p:spPr>
          <a:xfrm flipH="1">
            <a:off x="4866362" y="3520979"/>
            <a:ext cx="26797" cy="594809"/>
          </a:xfrm>
          <a:prstGeom prst="line">
            <a:avLst/>
          </a:prstGeom>
          <a:ln w="381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9F954CD1-548B-8C45-A87B-258C0F1CEE43}"/>
              </a:ext>
            </a:extLst>
          </p:cNvPr>
          <p:cNvCxnSpPr>
            <a:cxnSpLocks/>
            <a:stCxn id="49" idx="1"/>
            <a:endCxn id="30" idx="3"/>
          </p:cNvCxnSpPr>
          <p:nvPr/>
        </p:nvCxnSpPr>
        <p:spPr>
          <a:xfrm flipH="1">
            <a:off x="4992748" y="3925618"/>
            <a:ext cx="777428" cy="307840"/>
          </a:xfrm>
          <a:prstGeom prst="line">
            <a:avLst/>
          </a:prstGeom>
          <a:ln w="381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0B928BDF-C3A9-6E42-AD09-C88D91F99390}"/>
              </a:ext>
            </a:extLst>
          </p:cNvPr>
          <p:cNvSpPr txBox="1"/>
          <p:nvPr/>
        </p:nvSpPr>
        <p:spPr>
          <a:xfrm>
            <a:off x="4761500" y="3258704"/>
            <a:ext cx="232874" cy="2533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400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B5206CB-09CC-334C-ABA4-AC48D36BAD19}"/>
              </a:ext>
            </a:extLst>
          </p:cNvPr>
          <p:cNvSpPr txBox="1"/>
          <p:nvPr/>
        </p:nvSpPr>
        <p:spPr>
          <a:xfrm>
            <a:off x="5766773" y="3780317"/>
            <a:ext cx="232874" cy="2533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400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CFA4E6B-2C60-5043-A5D0-43E5005D2AB8}"/>
              </a:ext>
            </a:extLst>
          </p:cNvPr>
          <p:cNvSpPr txBox="1"/>
          <p:nvPr/>
        </p:nvSpPr>
        <p:spPr>
          <a:xfrm>
            <a:off x="581943" y="3548835"/>
            <a:ext cx="883158" cy="26775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/>
              <a:t>Car Show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2AB1FF39-668F-6B4B-B502-D5B9F31E52B4}"/>
              </a:ext>
            </a:extLst>
          </p:cNvPr>
          <p:cNvCxnSpPr>
            <a:cxnSpLocks/>
          </p:cNvCxnSpPr>
          <p:nvPr/>
        </p:nvCxnSpPr>
        <p:spPr>
          <a:xfrm flipH="1">
            <a:off x="362514" y="5151911"/>
            <a:ext cx="8529685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109">
            <a:extLst>
              <a:ext uri="{FF2B5EF4-FFF2-40B4-BE49-F238E27FC236}">
                <a16:creationId xmlns:a16="http://schemas.microsoft.com/office/drawing/2014/main" id="{2BBA6E85-E724-064B-8450-156A0D02EB10}"/>
              </a:ext>
            </a:extLst>
          </p:cNvPr>
          <p:cNvSpPr/>
          <p:nvPr/>
        </p:nvSpPr>
        <p:spPr>
          <a:xfrm>
            <a:off x="251458" y="5258440"/>
            <a:ext cx="8529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Imagine being able to offer people a customized discipleship path based on their personality, experiences and where they are currently on their journey!</a:t>
            </a:r>
            <a:endParaRPr lang="en-US" sz="1600" dirty="0">
              <a:solidFill>
                <a:srgbClr val="0070C0"/>
              </a:solidFill>
            </a:endParaRP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A6101290-0CA1-F140-96C9-2E7A93A65651}"/>
              </a:ext>
            </a:extLst>
          </p:cNvPr>
          <p:cNvCxnSpPr>
            <a:cxnSpLocks/>
            <a:stCxn id="58" idx="3"/>
            <a:endCxn id="34" idx="1"/>
          </p:cNvCxnSpPr>
          <p:nvPr/>
        </p:nvCxnSpPr>
        <p:spPr>
          <a:xfrm flipV="1">
            <a:off x="1155584" y="2622065"/>
            <a:ext cx="722523" cy="784243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4307BEF6-34CC-7344-A5ED-41F9E2EB2612}"/>
              </a:ext>
            </a:extLst>
          </p:cNvPr>
          <p:cNvCxnSpPr>
            <a:cxnSpLocks/>
            <a:stCxn id="58" idx="3"/>
            <a:endCxn id="38" idx="1"/>
          </p:cNvCxnSpPr>
          <p:nvPr/>
        </p:nvCxnSpPr>
        <p:spPr>
          <a:xfrm>
            <a:off x="1155584" y="3406308"/>
            <a:ext cx="714990" cy="493534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5ED1A4C8-075D-8B45-8E37-BD89DFABF761}"/>
              </a:ext>
            </a:extLst>
          </p:cNvPr>
          <p:cNvCxnSpPr>
            <a:cxnSpLocks/>
            <a:stCxn id="36" idx="2"/>
          </p:cNvCxnSpPr>
          <p:nvPr/>
        </p:nvCxnSpPr>
        <p:spPr>
          <a:xfrm flipH="1">
            <a:off x="2142807" y="2887509"/>
            <a:ext cx="606580" cy="868955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DA8AF7B4-3951-3848-BCF5-696F048CDB4A}"/>
              </a:ext>
            </a:extLst>
          </p:cNvPr>
          <p:cNvCxnSpPr>
            <a:cxnSpLocks/>
            <a:stCxn id="41" idx="1"/>
          </p:cNvCxnSpPr>
          <p:nvPr/>
        </p:nvCxnSpPr>
        <p:spPr>
          <a:xfrm flipH="1">
            <a:off x="2149292" y="3444670"/>
            <a:ext cx="483002" cy="32572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E53AB945-C4B2-3A40-9950-7135AB0F5943}"/>
              </a:ext>
            </a:extLst>
          </p:cNvPr>
          <p:cNvCxnSpPr>
            <a:cxnSpLocks/>
            <a:stCxn id="57" idx="3"/>
            <a:endCxn id="38" idx="1"/>
          </p:cNvCxnSpPr>
          <p:nvPr/>
        </p:nvCxnSpPr>
        <p:spPr>
          <a:xfrm flipV="1">
            <a:off x="1404315" y="3899842"/>
            <a:ext cx="466259" cy="25151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231F06B1-CF1E-154C-A411-CCA62A35A15C}"/>
              </a:ext>
            </a:extLst>
          </p:cNvPr>
          <p:cNvCxnSpPr>
            <a:cxnSpLocks/>
            <a:stCxn id="56" idx="0"/>
            <a:endCxn id="38" idx="1"/>
          </p:cNvCxnSpPr>
          <p:nvPr/>
        </p:nvCxnSpPr>
        <p:spPr>
          <a:xfrm flipV="1">
            <a:off x="1383856" y="3899842"/>
            <a:ext cx="486718" cy="652313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651DE8C6-E0D9-104B-BE9E-1A6DF55B2795}"/>
              </a:ext>
            </a:extLst>
          </p:cNvPr>
          <p:cNvCxnSpPr>
            <a:cxnSpLocks/>
            <a:stCxn id="60" idx="3"/>
            <a:endCxn id="57" idx="1"/>
          </p:cNvCxnSpPr>
          <p:nvPr/>
        </p:nvCxnSpPr>
        <p:spPr>
          <a:xfrm flipV="1">
            <a:off x="719371" y="4151352"/>
            <a:ext cx="432171" cy="155492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B018523E-0632-5D42-973D-5B3C078E7E66}"/>
              </a:ext>
            </a:extLst>
          </p:cNvPr>
          <p:cNvCxnSpPr>
            <a:cxnSpLocks/>
            <a:stCxn id="21" idx="2"/>
            <a:endCxn id="29" idx="0"/>
          </p:cNvCxnSpPr>
          <p:nvPr/>
        </p:nvCxnSpPr>
        <p:spPr>
          <a:xfrm>
            <a:off x="3671445" y="3661523"/>
            <a:ext cx="315264" cy="574683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48E26B21-CE0D-8E43-A6EC-7797427D926F}"/>
              </a:ext>
            </a:extLst>
          </p:cNvPr>
          <p:cNvCxnSpPr>
            <a:cxnSpLocks/>
            <a:stCxn id="30" idx="1"/>
            <a:endCxn id="29" idx="3"/>
          </p:cNvCxnSpPr>
          <p:nvPr/>
        </p:nvCxnSpPr>
        <p:spPr>
          <a:xfrm flipH="1">
            <a:off x="4113095" y="4233458"/>
            <a:ext cx="626880" cy="12041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C91A7015-3CFF-DF4C-A9B6-0859635DB563}"/>
              </a:ext>
            </a:extLst>
          </p:cNvPr>
          <p:cNvCxnSpPr>
            <a:cxnSpLocks/>
            <a:stCxn id="28" idx="2"/>
            <a:endCxn id="21" idx="3"/>
          </p:cNvCxnSpPr>
          <p:nvPr/>
        </p:nvCxnSpPr>
        <p:spPr>
          <a:xfrm flipH="1">
            <a:off x="3823845" y="2755524"/>
            <a:ext cx="440328" cy="76411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09065BBA-7E4A-9448-9E92-8768558F5C0D}"/>
              </a:ext>
            </a:extLst>
          </p:cNvPr>
          <p:cNvCxnSpPr>
            <a:cxnSpLocks/>
            <a:stCxn id="28" idx="3"/>
            <a:endCxn id="88" idx="1"/>
          </p:cNvCxnSpPr>
          <p:nvPr/>
        </p:nvCxnSpPr>
        <p:spPr>
          <a:xfrm flipV="1">
            <a:off x="4390559" y="2260764"/>
            <a:ext cx="497409" cy="37709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779F13EF-8AF1-DC44-8B97-706F415C4093}"/>
              </a:ext>
            </a:extLst>
          </p:cNvPr>
          <p:cNvCxnSpPr>
            <a:cxnSpLocks/>
            <a:stCxn id="48" idx="1"/>
            <a:endCxn id="88" idx="3"/>
          </p:cNvCxnSpPr>
          <p:nvPr/>
        </p:nvCxnSpPr>
        <p:spPr>
          <a:xfrm flipH="1" flipV="1">
            <a:off x="5140741" y="2260764"/>
            <a:ext cx="708729" cy="391405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1B997E19-EE35-B449-89A0-8B9C9793267E}"/>
              </a:ext>
            </a:extLst>
          </p:cNvPr>
          <p:cNvCxnSpPr>
            <a:cxnSpLocks/>
            <a:stCxn id="48" idx="1"/>
            <a:endCxn id="26" idx="3"/>
          </p:cNvCxnSpPr>
          <p:nvPr/>
        </p:nvCxnSpPr>
        <p:spPr>
          <a:xfrm flipH="1">
            <a:off x="5019545" y="2652169"/>
            <a:ext cx="829925" cy="75114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EFE4233F-4FEC-AA41-ADA9-37E89474C849}"/>
              </a:ext>
            </a:extLst>
          </p:cNvPr>
          <p:cNvCxnSpPr>
            <a:cxnSpLocks/>
            <a:stCxn id="47" idx="1"/>
            <a:endCxn id="26" idx="3"/>
          </p:cNvCxnSpPr>
          <p:nvPr/>
        </p:nvCxnSpPr>
        <p:spPr>
          <a:xfrm flipH="1">
            <a:off x="5019545" y="3276800"/>
            <a:ext cx="1301438" cy="126509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CFFBC1D1-E6DF-384E-A8E4-4D1A0CB30649}"/>
              </a:ext>
            </a:extLst>
          </p:cNvPr>
          <p:cNvCxnSpPr>
            <a:cxnSpLocks/>
            <a:stCxn id="47" idx="1"/>
            <a:endCxn id="103" idx="0"/>
          </p:cNvCxnSpPr>
          <p:nvPr/>
        </p:nvCxnSpPr>
        <p:spPr>
          <a:xfrm flipH="1">
            <a:off x="5883210" y="3276800"/>
            <a:ext cx="437773" cy="503517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8D86A81C-852B-664B-9960-0734A864A74E}"/>
              </a:ext>
            </a:extLst>
          </p:cNvPr>
          <p:cNvCxnSpPr>
            <a:cxnSpLocks/>
            <a:stCxn id="48" idx="2"/>
            <a:endCxn id="47" idx="0"/>
          </p:cNvCxnSpPr>
          <p:nvPr/>
        </p:nvCxnSpPr>
        <p:spPr>
          <a:xfrm>
            <a:off x="5975857" y="2769839"/>
            <a:ext cx="471513" cy="389291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582AEC46-A0CB-3C47-AD36-0096E4FC2FC3}"/>
              </a:ext>
            </a:extLst>
          </p:cNvPr>
          <p:cNvCxnSpPr>
            <a:cxnSpLocks/>
            <a:stCxn id="32" idx="2"/>
            <a:endCxn id="47" idx="3"/>
          </p:cNvCxnSpPr>
          <p:nvPr/>
        </p:nvCxnSpPr>
        <p:spPr>
          <a:xfrm flipH="1">
            <a:off x="6573756" y="2759617"/>
            <a:ext cx="504561" cy="517183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98697A69-F504-7149-8D3F-5EE2C348F52A}"/>
              </a:ext>
            </a:extLst>
          </p:cNvPr>
          <p:cNvCxnSpPr>
            <a:cxnSpLocks/>
            <a:stCxn id="33" idx="0"/>
            <a:endCxn id="47" idx="3"/>
          </p:cNvCxnSpPr>
          <p:nvPr/>
        </p:nvCxnSpPr>
        <p:spPr>
          <a:xfrm flipH="1" flipV="1">
            <a:off x="6573756" y="3276800"/>
            <a:ext cx="504561" cy="664562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FE44E8DD-440A-EE45-8805-F94E06CCFE1A}"/>
              </a:ext>
            </a:extLst>
          </p:cNvPr>
          <p:cNvCxnSpPr>
            <a:cxnSpLocks/>
            <a:stCxn id="52" idx="1"/>
            <a:endCxn id="33" idx="3"/>
          </p:cNvCxnSpPr>
          <p:nvPr/>
        </p:nvCxnSpPr>
        <p:spPr>
          <a:xfrm flipH="1" flipV="1">
            <a:off x="7230717" y="4083252"/>
            <a:ext cx="630528" cy="424265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C5871507-6280-C440-82C0-CBCF9A89A069}"/>
              </a:ext>
            </a:extLst>
          </p:cNvPr>
          <p:cNvCxnSpPr>
            <a:cxnSpLocks/>
            <a:stCxn id="55" idx="2"/>
          </p:cNvCxnSpPr>
          <p:nvPr/>
        </p:nvCxnSpPr>
        <p:spPr>
          <a:xfrm flipH="1">
            <a:off x="7275007" y="3562340"/>
            <a:ext cx="391430" cy="51719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686ADDDB-436D-4D4C-AA74-77F51C074934}"/>
              </a:ext>
            </a:extLst>
          </p:cNvPr>
          <p:cNvCxnSpPr>
            <a:cxnSpLocks/>
            <a:stCxn id="54" idx="1"/>
            <a:endCxn id="32" idx="3"/>
          </p:cNvCxnSpPr>
          <p:nvPr/>
        </p:nvCxnSpPr>
        <p:spPr>
          <a:xfrm flipH="1">
            <a:off x="7230717" y="2282786"/>
            <a:ext cx="434129" cy="334942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E30BCDE9-F5D4-2A4E-AD5F-97489DF6CE7B}"/>
              </a:ext>
            </a:extLst>
          </p:cNvPr>
          <p:cNvCxnSpPr>
            <a:cxnSpLocks/>
            <a:stCxn id="51" idx="1"/>
            <a:endCxn id="32" idx="3"/>
          </p:cNvCxnSpPr>
          <p:nvPr/>
        </p:nvCxnSpPr>
        <p:spPr>
          <a:xfrm flipH="1" flipV="1">
            <a:off x="7230717" y="2617728"/>
            <a:ext cx="940282" cy="565595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E55524C8-D068-8E4C-9F72-CED85795A2F4}"/>
              </a:ext>
            </a:extLst>
          </p:cNvPr>
          <p:cNvCxnSpPr>
            <a:cxnSpLocks/>
            <a:stCxn id="55" idx="0"/>
            <a:endCxn id="32" idx="3"/>
          </p:cNvCxnSpPr>
          <p:nvPr/>
        </p:nvCxnSpPr>
        <p:spPr>
          <a:xfrm flipH="1" flipV="1">
            <a:off x="7230717" y="2617728"/>
            <a:ext cx="435720" cy="709272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B602004D-E338-4543-8D07-4AF7BC00D6D8}"/>
              </a:ext>
            </a:extLst>
          </p:cNvPr>
          <p:cNvCxnSpPr>
            <a:cxnSpLocks/>
            <a:stCxn id="55" idx="3"/>
            <a:endCxn id="51" idx="1"/>
          </p:cNvCxnSpPr>
          <p:nvPr/>
        </p:nvCxnSpPr>
        <p:spPr>
          <a:xfrm flipV="1">
            <a:off x="7792823" y="3183323"/>
            <a:ext cx="378176" cy="261347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0972DD4D-7F44-524E-905E-F5C54DB59785}"/>
              </a:ext>
            </a:extLst>
          </p:cNvPr>
          <p:cNvCxnSpPr>
            <a:cxnSpLocks/>
            <a:stCxn id="53" idx="2"/>
            <a:endCxn id="51" idx="0"/>
          </p:cNvCxnSpPr>
          <p:nvPr/>
        </p:nvCxnSpPr>
        <p:spPr>
          <a:xfrm flipH="1">
            <a:off x="8297386" y="2753126"/>
            <a:ext cx="200120" cy="312527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A0CA86A5-5113-4844-8A6F-748635ABE1E5}"/>
              </a:ext>
            </a:extLst>
          </p:cNvPr>
          <p:cNvCxnSpPr>
            <a:cxnSpLocks/>
            <a:stCxn id="50" idx="0"/>
            <a:endCxn id="51" idx="2"/>
          </p:cNvCxnSpPr>
          <p:nvPr/>
        </p:nvCxnSpPr>
        <p:spPr>
          <a:xfrm flipH="1" flipV="1">
            <a:off x="8297386" y="3300993"/>
            <a:ext cx="150381" cy="454779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40F18F50-4D3E-3A45-8206-D98EEF4673F5}"/>
              </a:ext>
            </a:extLst>
          </p:cNvPr>
          <p:cNvCxnSpPr>
            <a:cxnSpLocks/>
            <a:stCxn id="52" idx="3"/>
            <a:endCxn id="50" idx="2"/>
          </p:cNvCxnSpPr>
          <p:nvPr/>
        </p:nvCxnSpPr>
        <p:spPr>
          <a:xfrm flipV="1">
            <a:off x="8114018" y="3991112"/>
            <a:ext cx="333749" cy="516405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D6417D13-97A4-E345-A6BE-B4AE0799AF8E}"/>
              </a:ext>
            </a:extLst>
          </p:cNvPr>
          <p:cNvCxnSpPr>
            <a:cxnSpLocks/>
            <a:stCxn id="54" idx="3"/>
          </p:cNvCxnSpPr>
          <p:nvPr/>
        </p:nvCxnSpPr>
        <p:spPr>
          <a:xfrm>
            <a:off x="7917619" y="2282786"/>
            <a:ext cx="934979" cy="532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2E131666-5900-234D-AC28-713C6AB5AE12}"/>
              </a:ext>
            </a:extLst>
          </p:cNvPr>
          <p:cNvCxnSpPr>
            <a:cxnSpLocks/>
            <a:stCxn id="53" idx="3"/>
          </p:cNvCxnSpPr>
          <p:nvPr/>
        </p:nvCxnSpPr>
        <p:spPr>
          <a:xfrm flipV="1">
            <a:off x="8623892" y="2630958"/>
            <a:ext cx="289205" cy="449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533C1759-78B2-F84F-AC6C-08FE6150A24E}"/>
              </a:ext>
            </a:extLst>
          </p:cNvPr>
          <p:cNvCxnSpPr>
            <a:cxnSpLocks/>
            <a:stCxn id="51" idx="3"/>
          </p:cNvCxnSpPr>
          <p:nvPr/>
        </p:nvCxnSpPr>
        <p:spPr>
          <a:xfrm>
            <a:off x="8423772" y="3183323"/>
            <a:ext cx="489325" cy="3066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09B58E18-B3AF-F343-921A-89908C1BD317}"/>
              </a:ext>
            </a:extLst>
          </p:cNvPr>
          <p:cNvCxnSpPr>
            <a:cxnSpLocks/>
            <a:stCxn id="50" idx="3"/>
          </p:cNvCxnSpPr>
          <p:nvPr/>
        </p:nvCxnSpPr>
        <p:spPr>
          <a:xfrm>
            <a:off x="8574153" y="3873442"/>
            <a:ext cx="338944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1A29185E-1B1A-9D4A-8B83-D4C3A6F07E27}"/>
              </a:ext>
            </a:extLst>
          </p:cNvPr>
          <p:cNvCxnSpPr>
            <a:cxnSpLocks/>
            <a:stCxn id="52" idx="3"/>
          </p:cNvCxnSpPr>
          <p:nvPr/>
        </p:nvCxnSpPr>
        <p:spPr>
          <a:xfrm flipV="1">
            <a:off x="8114018" y="4507482"/>
            <a:ext cx="778181" cy="35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E24E42B4-24DB-EE49-9BA1-021ACCEA8117}"/>
              </a:ext>
            </a:extLst>
          </p:cNvPr>
          <p:cNvCxnSpPr>
            <a:cxnSpLocks/>
            <a:stCxn id="21" idx="3"/>
            <a:endCxn id="97" idx="1"/>
          </p:cNvCxnSpPr>
          <p:nvPr/>
        </p:nvCxnSpPr>
        <p:spPr>
          <a:xfrm flipV="1">
            <a:off x="3823845" y="3385387"/>
            <a:ext cx="937655" cy="134247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47E48A30-FDD5-924E-A8D4-39F3480BBC6F}"/>
              </a:ext>
            </a:extLst>
          </p:cNvPr>
          <p:cNvCxnSpPr>
            <a:cxnSpLocks/>
            <a:stCxn id="36" idx="2"/>
            <a:endCxn id="21" idx="1"/>
          </p:cNvCxnSpPr>
          <p:nvPr/>
        </p:nvCxnSpPr>
        <p:spPr>
          <a:xfrm>
            <a:off x="2749387" y="2887509"/>
            <a:ext cx="769658" cy="632125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643145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>
              <a:lumMod val="50000"/>
              <a:lumOff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noAutofit/>
      </a:bodyPr>
      <a:lstStyle>
        <a:defPPr algn="l"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6B1FC0B2-0341-4A4A-BE5D-E7FF79A0174C}" vid="{26D04C93-3657-0B4E-BDCC-1DC968951F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2059</TotalTime>
  <Words>1173</Words>
  <Application>Microsoft Macintosh PowerPoint</Application>
  <PresentationFormat>On-screen Show (4:3)</PresentationFormat>
  <Paragraphs>343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Courier New</vt:lpstr>
      <vt:lpstr>Lucida Grande</vt:lpstr>
      <vt:lpstr>System Font Regular</vt:lpstr>
      <vt:lpstr>Wingdings</vt:lpstr>
      <vt:lpstr>Office Theme</vt:lpstr>
      <vt:lpstr>Rock Training 101</vt:lpstr>
      <vt:lpstr>Agenda</vt:lpstr>
      <vt:lpstr>Introduction</vt:lpstr>
      <vt:lpstr>Background</vt:lpstr>
      <vt:lpstr>The Problem</vt:lpstr>
      <vt:lpstr>Church Management Systems</vt:lpstr>
      <vt:lpstr>Rock Church Management System</vt:lpstr>
      <vt:lpstr>Rock-driven Website</vt:lpstr>
      <vt:lpstr>The Dream</vt:lpstr>
      <vt:lpstr>Events &amp; Registration</vt:lpstr>
      <vt:lpstr>Events | Debbie &amp; Hollianne</vt:lpstr>
      <vt:lpstr>Registrations | Debbie &amp; Hollianne</vt:lpstr>
      <vt:lpstr>Break</vt:lpstr>
      <vt:lpstr>Groups</vt:lpstr>
      <vt:lpstr>LifeGroups | Nick, Tim, Trev</vt:lpstr>
      <vt:lpstr>Communications | Debbie, Trev</vt:lpstr>
      <vt:lpstr>Connections | Martie, Julian, Elfie</vt:lpstr>
      <vt:lpstr>Question &amp; Answer</vt:lpstr>
      <vt:lpstr>More Rock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 Training 101</dc:title>
  <dc:creator>Trevor Garrett</dc:creator>
  <cp:lastModifiedBy>Trevor Garrett</cp:lastModifiedBy>
  <cp:revision>105</cp:revision>
  <cp:lastPrinted>2019-03-22T02:12:20Z</cp:lastPrinted>
  <dcterms:created xsi:type="dcterms:W3CDTF">2019-03-19T23:45:55Z</dcterms:created>
  <dcterms:modified xsi:type="dcterms:W3CDTF">2019-08-20T22:04:49Z</dcterms:modified>
</cp:coreProperties>
</file>